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7.xml" ContentType="application/vnd.openxmlformats-officedocument.presentationml.notesSlide+xml"/>
  <Override PartName="/ppt/slides/slide12.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9.xml" ContentType="application/vnd.openxmlformats-officedocument.presentationml.notesSlide+xml"/>
  <Override PartName="/ppt/slides/slide14.xml" ContentType="application/vnd.openxmlformats-officedocument.presentationml.slide+xml"/>
  <Override PartName="/ppt/notesSlides/notesSlide10.xml" ContentType="application/vnd.openxmlformats-officedocument.presentationml.notesSlide+xml"/>
  <Override PartName="/ppt/slides/slide15.xml" ContentType="application/vnd.openxmlformats-officedocument.presentationml.slide+xml"/>
  <Override PartName="/ppt/notesSlides/notesSlide11.xml" ContentType="application/vnd.openxmlformats-officedocument.presentationml.notesSlide+xml"/>
  <Override PartName="/ppt/slides/slide16.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620"/>
    <p:restoredTop sz="94660"/>
  </p:normalViewPr>
  <p:slideViewPr>
    <p:cSldViewPr>
      <p:cViewPr>
        <p:scale>
          <a:sx n="50" d="100"/>
          <a:sy n="50" d="100"/>
        </p:scale>
        <p:origin x="-522" y="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tableStyles" Target="tableStyles.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79" name=""/>
        <p:cNvGrpSpPr/>
        <p:nvPr/>
      </p:nvGrpSpPr>
      <p:grpSpPr>
        <a:xfrm>
          <a:off x="0" y="0"/>
          <a:ext cx="0" cy="0"/>
          <a:chOff x="0" y="0"/>
          <a:chExt cx="0" cy="0"/>
        </a:xfrm>
      </p:grpSpPr>
      <p:sp>
        <p:nvSpPr>
          <p:cNvPr id="1048711"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712"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18775775-E7C2-4AA2-9E22-0EDADF7B3C5A}" type="datetimeFigureOut">
              <a:rPr lang="en-US" smtClean="0"/>
              <a:t>2/4/2021</a:t>
            </a:fld>
            <a:endParaRPr lang="en-US"/>
          </a:p>
        </p:txBody>
      </p:sp>
      <p:sp>
        <p:nvSpPr>
          <p:cNvPr id="1048713"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714"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15"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716"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42931E81-5A6B-48AD-AFF0-8CD4F33E6410}"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5" name="Slide Image Placeholder 1"/>
          <p:cNvSpPr>
            <a:spLocks noChangeAspect="1" noRot="1" noGrp="1"/>
          </p:cNvSpPr>
          <p:nvPr>
            <p:ph type="sldImg"/>
          </p:nvPr>
        </p:nvSpPr>
        <p:spPr/>
      </p:sp>
      <p:sp>
        <p:nvSpPr>
          <p:cNvPr id="1048606" name="Notes Placeholder 2"/>
          <p:cNvSpPr>
            <a:spLocks noGrp="1"/>
          </p:cNvSpPr>
          <p:nvPr>
            <p:ph type="body" idx="1"/>
          </p:nvPr>
        </p:nvSpPr>
        <p:spPr/>
        <p:txBody>
          <a:bodyPr/>
          <a:p>
            <a:r>
              <a:rPr dirty="0" lang="en-US" smtClean="0"/>
              <a:t>As</a:t>
            </a:r>
            <a:r>
              <a:rPr baseline="0" dirty="0" lang="en-US" smtClean="0"/>
              <a:t> technological advancement in the medical field continues to expand, more risks are also emerging. The old or aging population are exposed to greater health risks including exposure to large </a:t>
            </a:r>
            <a:r>
              <a:rPr baseline="0" dirty="0" lang="en-US" err="1" smtClean="0"/>
              <a:t>intracardiac</a:t>
            </a:r>
            <a:r>
              <a:rPr baseline="0" dirty="0" lang="en-US" smtClean="0"/>
              <a:t> lead vegetation. ILV, as explained in this article can expose patients to more dangerous and risky cardiovascular conditions. Therefore, surgical procedures become the best option for patients with this condition to survive. </a:t>
            </a:r>
            <a:endParaRPr dirty="0" lang="en-US"/>
          </a:p>
        </p:txBody>
      </p:sp>
      <p:sp>
        <p:nvSpPr>
          <p:cNvPr id="1048607" name="Slide Number Placeholder 3"/>
          <p:cNvSpPr>
            <a:spLocks noGrp="1"/>
          </p:cNvSpPr>
          <p:nvPr>
            <p:ph type="sldNum" sz="quarter" idx="10"/>
          </p:nvPr>
        </p:nvSpPr>
        <p:spPr/>
        <p:txBody>
          <a:bodyPr/>
          <a:p>
            <a:fld id="{42931E81-5A6B-48AD-AFF0-8CD4F33E6410}" type="slidenum">
              <a:rPr lang="en-US" smtClean="0"/>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0" name="Slide Image Placeholder 1"/>
          <p:cNvSpPr>
            <a:spLocks noChangeAspect="1" noRot="1" noGrp="1"/>
          </p:cNvSpPr>
          <p:nvPr>
            <p:ph type="sldImg"/>
          </p:nvPr>
        </p:nvSpPr>
        <p:spPr/>
      </p:sp>
      <p:sp>
        <p:nvSpPr>
          <p:cNvPr id="1048611" name="Notes Placeholder 2"/>
          <p:cNvSpPr>
            <a:spLocks noGrp="1"/>
          </p:cNvSpPr>
          <p:nvPr>
            <p:ph type="body" idx="1"/>
          </p:nvPr>
        </p:nvSpPr>
        <p:spPr/>
        <p:txBody>
          <a:bodyPr/>
          <a:p>
            <a:r>
              <a:rPr dirty="0" lang="en-US" smtClean="0"/>
              <a:t>This report</a:t>
            </a:r>
            <a:r>
              <a:rPr baseline="0" dirty="0" lang="en-US" smtClean="0"/>
              <a:t> explains how CPB surgical procedure was used to surgically extract an infected pacing system in a </a:t>
            </a:r>
            <a:r>
              <a:rPr baseline="0" dirty="0" lang="en-US" err="1" smtClean="0"/>
              <a:t>haemodialysis</a:t>
            </a:r>
            <a:r>
              <a:rPr baseline="0" dirty="0" lang="en-US" smtClean="0"/>
              <a:t> patient with an enlarged ILV. The report shows that a new </a:t>
            </a:r>
            <a:r>
              <a:rPr baseline="0" dirty="0" lang="en-US" err="1" smtClean="0"/>
              <a:t>epicardial</a:t>
            </a:r>
            <a:r>
              <a:rPr baseline="0" dirty="0" lang="en-US" smtClean="0"/>
              <a:t> pacemaker was </a:t>
            </a:r>
            <a:r>
              <a:rPr baseline="0" dirty="0" lang="en-US" err="1" smtClean="0"/>
              <a:t>reimplanted</a:t>
            </a:r>
            <a:r>
              <a:rPr baseline="0" dirty="0" lang="en-US" smtClean="0"/>
              <a:t> to reduce the risk of recurrent blood transfusion. </a:t>
            </a:r>
            <a:endParaRPr dirty="0" lang="en-US"/>
          </a:p>
        </p:txBody>
      </p:sp>
      <p:sp>
        <p:nvSpPr>
          <p:cNvPr id="1048612" name="Slide Number Placeholder 3"/>
          <p:cNvSpPr>
            <a:spLocks noGrp="1"/>
          </p:cNvSpPr>
          <p:nvPr>
            <p:ph type="sldNum" sz="quarter" idx="10"/>
          </p:nvPr>
        </p:nvSpPr>
        <p:spPr/>
        <p:txBody>
          <a:bodyPr/>
          <a:p>
            <a:fld id="{42931E81-5A6B-48AD-AFF0-8CD4F33E6410}" type="slidenum">
              <a:rPr lang="en-US" smtClean="0"/>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5" name="Slide Image Placeholder 1"/>
          <p:cNvSpPr>
            <a:spLocks noChangeAspect="1" noRot="1" noGrp="1"/>
          </p:cNvSpPr>
          <p:nvPr>
            <p:ph type="sldImg"/>
          </p:nvPr>
        </p:nvSpPr>
        <p:spPr/>
      </p:sp>
      <p:sp>
        <p:nvSpPr>
          <p:cNvPr id="1048616" name="Notes Placeholder 2"/>
          <p:cNvSpPr>
            <a:spLocks noGrp="1"/>
          </p:cNvSpPr>
          <p:nvPr>
            <p:ph type="body" idx="1"/>
          </p:nvPr>
        </p:nvSpPr>
        <p:spPr/>
        <p:txBody>
          <a:bodyPr/>
          <a:p>
            <a:r>
              <a:rPr dirty="0" lang="en-US" smtClean="0"/>
              <a:t>The case report involved</a:t>
            </a:r>
            <a:r>
              <a:rPr baseline="0" dirty="0" lang="en-US" smtClean="0"/>
              <a:t> a 57-year old man who was admitted with </a:t>
            </a:r>
            <a:r>
              <a:rPr baseline="0" dirty="0" lang="en-US" err="1" smtClean="0"/>
              <a:t>intermitten</a:t>
            </a:r>
            <a:r>
              <a:rPr baseline="0" dirty="0" lang="en-US" smtClean="0"/>
              <a:t> fever and past history of dual-chamber pacemaker implantation. He had already been treated with </a:t>
            </a:r>
            <a:r>
              <a:rPr baseline="0" dirty="0" lang="en-US" err="1" smtClean="0"/>
              <a:t>atrioventricular</a:t>
            </a:r>
            <a:r>
              <a:rPr baseline="0" dirty="0" lang="en-US" smtClean="0"/>
              <a:t> block nine years before. He also had 40-years history of hemodialysis. </a:t>
            </a:r>
            <a:endParaRPr dirty="0" lang="en-US"/>
          </a:p>
        </p:txBody>
      </p:sp>
      <p:sp>
        <p:nvSpPr>
          <p:cNvPr id="1048617" name="Slide Number Placeholder 3"/>
          <p:cNvSpPr>
            <a:spLocks noGrp="1"/>
          </p:cNvSpPr>
          <p:nvPr>
            <p:ph type="sldNum" sz="quarter" idx="10"/>
          </p:nvPr>
        </p:nvSpPr>
        <p:spPr/>
        <p:txBody>
          <a:bodyPr/>
          <a:p>
            <a:fld id="{42931E81-5A6B-48AD-AFF0-8CD4F33E6410}" type="slidenum">
              <a:rPr lang="en-US" smtClean="0"/>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0" name="Slide Image Placeholder 1"/>
          <p:cNvSpPr>
            <a:spLocks noChangeAspect="1" noRot="1" noGrp="1"/>
          </p:cNvSpPr>
          <p:nvPr>
            <p:ph type="sldImg"/>
          </p:nvPr>
        </p:nvSpPr>
        <p:spPr/>
      </p:sp>
      <p:sp>
        <p:nvSpPr>
          <p:cNvPr id="1048621" name="Notes Placeholder 2"/>
          <p:cNvSpPr>
            <a:spLocks noGrp="1"/>
          </p:cNvSpPr>
          <p:nvPr>
            <p:ph type="body" idx="1"/>
          </p:nvPr>
        </p:nvSpPr>
        <p:spPr/>
        <p:txBody>
          <a:bodyPr/>
          <a:p>
            <a:r>
              <a:rPr dirty="0" lang="en-US" smtClean="0"/>
              <a:t>After</a:t>
            </a:r>
            <a:r>
              <a:rPr baseline="0" dirty="0" lang="en-US" smtClean="0"/>
              <a:t> admission and the first observation carried out, the above blood culture characteristics were noted. This includes presence of methicillin resistant, coagulase-negative staphylococcus, and confirmation of S-</a:t>
            </a:r>
            <a:r>
              <a:rPr baseline="0" dirty="0" lang="en-US" err="1" smtClean="0"/>
              <a:t>epidermidis</a:t>
            </a:r>
            <a:r>
              <a:rPr baseline="0" dirty="0" lang="en-US" smtClean="0"/>
              <a:t>. Also, the physicians confirmed the white blood cell count as 18,000/</a:t>
            </a:r>
            <a:r>
              <a:rPr baseline="0" dirty="0" lang="en-US" err="1" smtClean="0"/>
              <a:t>ul</a:t>
            </a:r>
            <a:r>
              <a:rPr baseline="0" dirty="0" lang="en-US" smtClean="0"/>
              <a:t>. </a:t>
            </a:r>
            <a:endParaRPr dirty="0" lang="en-US"/>
          </a:p>
        </p:txBody>
      </p:sp>
      <p:sp>
        <p:nvSpPr>
          <p:cNvPr id="1048622" name="Slide Number Placeholder 3"/>
          <p:cNvSpPr>
            <a:spLocks noGrp="1"/>
          </p:cNvSpPr>
          <p:nvPr>
            <p:ph type="sldNum" sz="quarter" idx="10"/>
          </p:nvPr>
        </p:nvSpPr>
        <p:spPr/>
        <p:txBody>
          <a:bodyPr/>
          <a:p>
            <a:fld id="{42931E81-5A6B-48AD-AFF0-8CD4F33E6410}" type="slidenum">
              <a:rPr lang="en-US" smtClean="0"/>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5" name="Slide Image Placeholder 1"/>
          <p:cNvSpPr>
            <a:spLocks noChangeAspect="1" noRot="1" noGrp="1"/>
          </p:cNvSpPr>
          <p:nvPr>
            <p:ph type="sldImg"/>
          </p:nvPr>
        </p:nvSpPr>
        <p:spPr/>
      </p:sp>
      <p:sp>
        <p:nvSpPr>
          <p:cNvPr id="1048626" name="Notes Placeholder 2"/>
          <p:cNvSpPr>
            <a:spLocks noGrp="1"/>
          </p:cNvSpPr>
          <p:nvPr>
            <p:ph type="body" idx="1"/>
          </p:nvPr>
        </p:nvSpPr>
        <p:spPr/>
        <p:txBody>
          <a:bodyPr/>
          <a:p>
            <a:r>
              <a:rPr dirty="0" lang="en-US" smtClean="0"/>
              <a:t>Echocardiography</a:t>
            </a:r>
            <a:r>
              <a:rPr baseline="0" dirty="0" lang="en-US" smtClean="0"/>
              <a:t> observation showed that there was a giant echogenic lobular mass located around the patient’s RV lead. The mass was large enough that it could occlude the tricuspid valve in diastole completely. Also, an ejection fraction rate of 58% was recorded. However, the patient showed no signs of heart failure </a:t>
            </a:r>
            <a:endParaRPr dirty="0" lang="en-US"/>
          </a:p>
        </p:txBody>
      </p:sp>
      <p:sp>
        <p:nvSpPr>
          <p:cNvPr id="1048627" name="Slide Number Placeholder 3"/>
          <p:cNvSpPr>
            <a:spLocks noGrp="1"/>
          </p:cNvSpPr>
          <p:nvPr>
            <p:ph type="sldNum" sz="quarter" idx="10"/>
          </p:nvPr>
        </p:nvSpPr>
        <p:spPr/>
        <p:txBody>
          <a:bodyPr/>
          <a:p>
            <a:fld id="{42931E81-5A6B-48AD-AFF0-8CD4F33E6410}" type="slidenum">
              <a:rPr lang="en-US" smtClean="0"/>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30" name="Slide Image Placeholder 1"/>
          <p:cNvSpPr>
            <a:spLocks noChangeAspect="1" noRot="1" noGrp="1"/>
          </p:cNvSpPr>
          <p:nvPr>
            <p:ph type="sldImg"/>
          </p:nvPr>
        </p:nvSpPr>
        <p:spPr/>
      </p:sp>
      <p:sp>
        <p:nvSpPr>
          <p:cNvPr id="1048631" name="Notes Placeholder 2"/>
          <p:cNvSpPr>
            <a:spLocks noGrp="1"/>
          </p:cNvSpPr>
          <p:nvPr>
            <p:ph type="body" idx="1"/>
          </p:nvPr>
        </p:nvSpPr>
        <p:spPr/>
        <p:txBody>
          <a:bodyPr/>
          <a:p>
            <a:r>
              <a:rPr dirty="0" lang="en-US" smtClean="0"/>
              <a:t>Upon discovery of the mass,</a:t>
            </a:r>
            <a:r>
              <a:rPr baseline="0" dirty="0" lang="en-US" smtClean="0"/>
              <a:t> the patient was taken through an urgent extraction of the pacing system. This urgent surgical extraction was deemed appropriate since a </a:t>
            </a:r>
            <a:r>
              <a:rPr baseline="0" dirty="0" lang="en-US" err="1" smtClean="0"/>
              <a:t>transvenous</a:t>
            </a:r>
            <a:r>
              <a:rPr baseline="0" dirty="0" lang="en-US" smtClean="0"/>
              <a:t> extraction could not be employed due to the risks involved, especially in relation to interference from the suspected ILV. </a:t>
            </a:r>
            <a:endParaRPr dirty="0" lang="en-US"/>
          </a:p>
        </p:txBody>
      </p:sp>
      <p:sp>
        <p:nvSpPr>
          <p:cNvPr id="1048632" name="Slide Number Placeholder 3"/>
          <p:cNvSpPr>
            <a:spLocks noGrp="1"/>
          </p:cNvSpPr>
          <p:nvPr>
            <p:ph type="sldNum" sz="quarter" idx="10"/>
          </p:nvPr>
        </p:nvSpPr>
        <p:spPr/>
        <p:txBody>
          <a:bodyPr/>
          <a:p>
            <a:fld id="{42931E81-5A6B-48AD-AFF0-8CD4F33E6410}" type="slidenum">
              <a:rPr lang="en-US" smtClean="0"/>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35" name="Slide Image Placeholder 1"/>
          <p:cNvSpPr>
            <a:spLocks noChangeAspect="1" noRot="1" noGrp="1"/>
          </p:cNvSpPr>
          <p:nvPr>
            <p:ph type="sldImg"/>
          </p:nvPr>
        </p:nvSpPr>
        <p:spPr/>
      </p:sp>
      <p:sp>
        <p:nvSpPr>
          <p:cNvPr id="1048636" name="Notes Placeholder 2"/>
          <p:cNvSpPr>
            <a:spLocks noGrp="1"/>
          </p:cNvSpPr>
          <p:nvPr>
            <p:ph type="body" idx="1"/>
          </p:nvPr>
        </p:nvSpPr>
        <p:spPr/>
        <p:txBody>
          <a:bodyPr/>
          <a:p>
            <a:r>
              <a:rPr dirty="0" lang="en-US" smtClean="0"/>
              <a:t>The procedure started with the patient subjected to a</a:t>
            </a:r>
            <a:r>
              <a:rPr baseline="0" dirty="0" lang="en-US" smtClean="0"/>
              <a:t> general anesthesia and full </a:t>
            </a:r>
            <a:r>
              <a:rPr baseline="0" dirty="0" lang="en-US" err="1" smtClean="0"/>
              <a:t>sternotomy</a:t>
            </a:r>
            <a:r>
              <a:rPr baseline="0" dirty="0" lang="en-US" smtClean="0"/>
              <a:t>. After which, a CPB surgery was performed with ascending aortic and </a:t>
            </a:r>
            <a:r>
              <a:rPr baseline="0" dirty="0" lang="en-US" err="1" smtClean="0"/>
              <a:t>bicaval</a:t>
            </a:r>
            <a:r>
              <a:rPr baseline="0" dirty="0" lang="en-US" smtClean="0"/>
              <a:t> </a:t>
            </a:r>
            <a:r>
              <a:rPr baseline="0" dirty="0" lang="en-US" err="1" smtClean="0"/>
              <a:t>cannulation</a:t>
            </a:r>
            <a:r>
              <a:rPr baseline="0" dirty="0" lang="en-US" smtClean="0"/>
              <a:t>. During the procedure, the surgical team obtained a cardiac arrest, but there seemed to be no serious adhesion between the </a:t>
            </a:r>
            <a:r>
              <a:rPr baseline="0" dirty="0" lang="en-US" err="1" smtClean="0"/>
              <a:t>intracardiac</a:t>
            </a:r>
            <a:r>
              <a:rPr baseline="0" dirty="0" lang="en-US" smtClean="0"/>
              <a:t> leads and innominate veins.</a:t>
            </a:r>
            <a:endParaRPr dirty="0" lang="en-US"/>
          </a:p>
        </p:txBody>
      </p:sp>
      <p:sp>
        <p:nvSpPr>
          <p:cNvPr id="1048637" name="Slide Number Placeholder 3"/>
          <p:cNvSpPr>
            <a:spLocks noGrp="1"/>
          </p:cNvSpPr>
          <p:nvPr>
            <p:ph type="sldNum" sz="quarter" idx="10"/>
          </p:nvPr>
        </p:nvSpPr>
        <p:spPr/>
        <p:txBody>
          <a:bodyPr/>
          <a:p>
            <a:fld id="{42931E81-5A6B-48AD-AFF0-8CD4F33E6410}" type="slidenum">
              <a:rPr lang="en-US" smtClean="0"/>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40" name="Slide Image Placeholder 1"/>
          <p:cNvSpPr>
            <a:spLocks noChangeAspect="1" noRot="1" noGrp="1"/>
          </p:cNvSpPr>
          <p:nvPr>
            <p:ph type="sldImg"/>
          </p:nvPr>
        </p:nvSpPr>
        <p:spPr/>
      </p:sp>
      <p:sp>
        <p:nvSpPr>
          <p:cNvPr id="1048641" name="Notes Placeholder 2"/>
          <p:cNvSpPr>
            <a:spLocks noGrp="1"/>
          </p:cNvSpPr>
          <p:nvPr>
            <p:ph type="body" idx="1"/>
          </p:nvPr>
        </p:nvSpPr>
        <p:spPr/>
        <p:txBody>
          <a:bodyPr/>
          <a:p>
            <a:r>
              <a:rPr dirty="0" lang="en-US" smtClean="0"/>
              <a:t>During the surgery,</a:t>
            </a:r>
            <a:r>
              <a:rPr baseline="0" dirty="0" lang="en-US" smtClean="0"/>
              <a:t> the right atrium was opened and 35X35mm ILV was identified located around the RV lead. The surgeons also noted that the leads were normally located and no abnormal loop formation was seen. As a result, the giant ILV was successfully removed without injury to TV, RV, and RA walls. Also, the pacemaker was removed from the right </a:t>
            </a:r>
            <a:r>
              <a:rPr baseline="0" dirty="0" lang="en-US" err="1" smtClean="0"/>
              <a:t>subclavian</a:t>
            </a:r>
            <a:r>
              <a:rPr baseline="0" dirty="0" lang="en-US" smtClean="0"/>
              <a:t> successfully. </a:t>
            </a:r>
            <a:endParaRPr dirty="0" lang="en-US"/>
          </a:p>
        </p:txBody>
      </p:sp>
      <p:sp>
        <p:nvSpPr>
          <p:cNvPr id="1048642" name="Slide Number Placeholder 3"/>
          <p:cNvSpPr>
            <a:spLocks noGrp="1"/>
          </p:cNvSpPr>
          <p:nvPr>
            <p:ph type="sldNum" sz="quarter" idx="10"/>
          </p:nvPr>
        </p:nvSpPr>
        <p:spPr/>
        <p:txBody>
          <a:bodyPr/>
          <a:p>
            <a:fld id="{42931E81-5A6B-48AD-AFF0-8CD4F33E6410}" type="slidenum">
              <a:rPr lang="en-US" smtClean="0"/>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45" name="Slide Image Placeholder 1"/>
          <p:cNvSpPr>
            <a:spLocks noChangeAspect="1" noRot="1" noGrp="1"/>
          </p:cNvSpPr>
          <p:nvPr>
            <p:ph type="sldImg"/>
          </p:nvPr>
        </p:nvSpPr>
        <p:spPr/>
      </p:sp>
      <p:sp>
        <p:nvSpPr>
          <p:cNvPr id="1048646" name="Notes Placeholder 2"/>
          <p:cNvSpPr>
            <a:spLocks noGrp="1"/>
          </p:cNvSpPr>
          <p:nvPr>
            <p:ph type="body" idx="1"/>
          </p:nvPr>
        </p:nvSpPr>
        <p:spPr/>
        <p:txBody>
          <a:bodyPr/>
          <a:p>
            <a:r>
              <a:rPr dirty="0" lang="en-US" smtClean="0"/>
              <a:t>During</a:t>
            </a:r>
            <a:r>
              <a:rPr baseline="0" dirty="0" lang="en-US" smtClean="0"/>
              <a:t> the operation, the doctors successfully removed the giant ILV and </a:t>
            </a:r>
            <a:r>
              <a:rPr baseline="0" dirty="0" lang="en-US" err="1" smtClean="0"/>
              <a:t>reimplanted</a:t>
            </a:r>
            <a:r>
              <a:rPr baseline="0" dirty="0" lang="en-US" smtClean="0"/>
              <a:t> a new dual-chamber pacing system successfully. After the </a:t>
            </a:r>
            <a:r>
              <a:rPr baseline="0" dirty="0" lang="en-US" err="1" smtClean="0"/>
              <a:t>reimplantation</a:t>
            </a:r>
            <a:r>
              <a:rPr baseline="0" dirty="0" lang="en-US" smtClean="0"/>
              <a:t>, it was noted that both pacing and sensing thresholds were acceptable and successfully implanted. </a:t>
            </a:r>
            <a:endParaRPr dirty="0" lang="en-US"/>
          </a:p>
        </p:txBody>
      </p:sp>
      <p:sp>
        <p:nvSpPr>
          <p:cNvPr id="1048647" name="Slide Number Placeholder 3"/>
          <p:cNvSpPr>
            <a:spLocks noGrp="1"/>
          </p:cNvSpPr>
          <p:nvPr>
            <p:ph type="sldNum" sz="quarter" idx="10"/>
          </p:nvPr>
        </p:nvSpPr>
        <p:spPr/>
        <p:txBody>
          <a:bodyPr/>
          <a:p>
            <a:fld id="{42931E81-5A6B-48AD-AFF0-8CD4F33E6410}" type="slidenum">
              <a:rPr lang="en-US" smtClean="0"/>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50" name="Slide Image Placeholder 1"/>
          <p:cNvSpPr>
            <a:spLocks noChangeAspect="1" noRot="1" noGrp="1"/>
          </p:cNvSpPr>
          <p:nvPr>
            <p:ph type="sldImg"/>
          </p:nvPr>
        </p:nvSpPr>
        <p:spPr/>
      </p:sp>
      <p:sp>
        <p:nvSpPr>
          <p:cNvPr id="1048651" name="Notes Placeholder 2"/>
          <p:cNvSpPr>
            <a:spLocks noGrp="1"/>
          </p:cNvSpPr>
          <p:nvPr>
            <p:ph type="body" idx="1"/>
          </p:nvPr>
        </p:nvSpPr>
        <p:spPr/>
        <p:txBody>
          <a:bodyPr/>
          <a:p>
            <a:r>
              <a:rPr dirty="0" lang="en-US" smtClean="0"/>
              <a:t>The operation went on successfully and as postoperative</a:t>
            </a:r>
            <a:r>
              <a:rPr baseline="0" dirty="0" lang="en-US" smtClean="0"/>
              <a:t> findings show, the patient recovered successfully with great improvement. The patient, however, continued with the hemodialysis as before but GM was terminated while VCM continued for further six weeks. </a:t>
            </a:r>
            <a:endParaRPr dirty="0" lang="en-US"/>
          </a:p>
        </p:txBody>
      </p:sp>
      <p:sp>
        <p:nvSpPr>
          <p:cNvPr id="1048652" name="Slide Number Placeholder 3"/>
          <p:cNvSpPr>
            <a:spLocks noGrp="1"/>
          </p:cNvSpPr>
          <p:nvPr>
            <p:ph type="sldNum" sz="quarter" idx="10"/>
          </p:nvPr>
        </p:nvSpPr>
        <p:spPr/>
        <p:txBody>
          <a:bodyPr/>
          <a:p>
            <a:fld id="{42931E81-5A6B-48AD-AFF0-8CD4F33E6410}" type="slidenum">
              <a:rPr lang="en-US" smtClean="0"/>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55" name="Slide Image Placeholder 1"/>
          <p:cNvSpPr>
            <a:spLocks noChangeAspect="1" noRot="1" noGrp="1"/>
          </p:cNvSpPr>
          <p:nvPr>
            <p:ph type="sldImg"/>
          </p:nvPr>
        </p:nvSpPr>
        <p:spPr/>
      </p:sp>
      <p:sp>
        <p:nvSpPr>
          <p:cNvPr id="1048656" name="Notes Placeholder 2"/>
          <p:cNvSpPr>
            <a:spLocks noGrp="1"/>
          </p:cNvSpPr>
          <p:nvPr>
            <p:ph type="body" idx="1"/>
          </p:nvPr>
        </p:nvSpPr>
        <p:spPr/>
        <p:txBody>
          <a:bodyPr/>
          <a:p>
            <a:r>
              <a:rPr dirty="0" lang="en-US" smtClean="0"/>
              <a:t>This report showed</a:t>
            </a:r>
            <a:r>
              <a:rPr baseline="0" dirty="0" lang="en-US" smtClean="0"/>
              <a:t> a surgical procedure of a pacing system extraction through CPB surgical technique. No serious complications was recorded and the patient recovered successfully. The new pacemaker was implanted immediately to minimize blood infection risks associated with such pacemaker-dependent hemodialysis.</a:t>
            </a:r>
            <a:endParaRPr dirty="0" lang="en-US"/>
          </a:p>
        </p:txBody>
      </p:sp>
      <p:sp>
        <p:nvSpPr>
          <p:cNvPr id="1048657" name="Slide Number Placeholder 3"/>
          <p:cNvSpPr>
            <a:spLocks noGrp="1"/>
          </p:cNvSpPr>
          <p:nvPr>
            <p:ph type="sldNum" sz="quarter" idx="10"/>
          </p:nvPr>
        </p:nvSpPr>
        <p:spPr/>
        <p:txBody>
          <a:bodyPr/>
          <a:p>
            <a:fld id="{42931E81-5A6B-48AD-AFF0-8CD4F33E6410}" type="slidenum">
              <a:rPr lang="en-US" smtClean="0"/>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24" name=""/>
        <p:cNvGrpSpPr/>
        <p:nvPr/>
      </p:nvGrpSpPr>
      <p:grpSpPr>
        <a:xfrm>
          <a:off x="0" y="0"/>
          <a:ext cx="0" cy="0"/>
          <a:chOff x="0" y="0"/>
          <a:chExt cx="0" cy="0"/>
        </a:xfrm>
      </p:grpSpPr>
      <p:sp>
        <p:nvSpPr>
          <p:cNvPr id="1048584" name="Straight Connector 6"/>
          <p:cNvSpPr>
            <a:spLocks noChangeShapeType="1"/>
          </p:cNvSpPr>
          <p:nvPr/>
        </p:nvSpPr>
        <p:spPr bwMode="auto">
          <a:xfrm>
            <a:off x="514350" y="5349902"/>
            <a:ext cx="8629650" cy="2381"/>
          </a:xfrm>
          <a:prstGeom prst="line"/>
          <a:noFill/>
          <a:ln w="9525" cap="flat" cmpd="sng" algn="ctr">
            <a:gradFill flip="none" rotWithShape="1">
              <a:gsLst>
                <a:gs pos="0">
                  <a:schemeClr val="accent1">
                    <a:alpha val="0"/>
                  </a:schemeClr>
                </a:gs>
                <a:gs pos="17000">
                  <a:schemeClr val="accent1"/>
                </a:gs>
                <a:gs pos="100000">
                  <a:schemeClr val="accent1"/>
                </a:gs>
              </a:gsLst>
              <a:lin ang="0" scaled="1"/>
            </a:gra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85" name="Title 28"/>
          <p:cNvSpPr>
            <a:spLocks noGrp="1"/>
          </p:cNvSpPr>
          <p:nvPr>
            <p:ph type="ctrTitle"/>
          </p:nvPr>
        </p:nvSpPr>
        <p:spPr>
          <a:xfrm>
            <a:off x="381000" y="4853411"/>
            <a:ext cx="8458200" cy="1222375"/>
          </a:xfrm>
        </p:spPr>
        <p:txBody>
          <a:bodyPr anchor="t"/>
          <a:p>
            <a:r>
              <a:rPr kumimoji="0" lang="en-US" smtClean="0"/>
              <a:t>Click to edit Master title style</a:t>
            </a:r>
            <a:endParaRPr kumimoji="0" lang="en-US"/>
          </a:p>
        </p:txBody>
      </p:sp>
      <p:sp>
        <p:nvSpPr>
          <p:cNvPr id="1048586" name="Subtitle 8"/>
          <p:cNvSpPr>
            <a:spLocks noGrp="1"/>
          </p:cNvSpPr>
          <p:nvPr>
            <p:ph type="subTitle" idx="1"/>
          </p:nvPr>
        </p:nvSpPr>
        <p:spPr>
          <a:xfrm>
            <a:off x="381000" y="3886200"/>
            <a:ext cx="8458200" cy="914400"/>
          </a:xfrm>
        </p:spPr>
        <p:txBody>
          <a:bodyPr anchor="b"/>
          <a:lstStyle>
            <a:lvl1pPr algn="l" indent="0" marL="0">
              <a:buNone/>
              <a:defRPr sz="2400">
                <a:solidFill>
                  <a:schemeClr val="tx2">
                    <a:shade val="75000"/>
                  </a:schemeClr>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587" name="Date Placeholder 15"/>
          <p:cNvSpPr>
            <a:spLocks noGrp="1"/>
          </p:cNvSpPr>
          <p:nvPr>
            <p:ph type="dt" sz="half" idx="10"/>
          </p:nvPr>
        </p:nvSpPr>
        <p:spPr/>
        <p:txBody>
          <a:bodyPr/>
          <a:p>
            <a:fld id="{ACC8AAC4-07C9-4F1E-9151-56823545AB15}" type="datetimeFigureOut">
              <a:rPr lang="en-US" smtClean="0"/>
              <a:t>2/4/2021</a:t>
            </a:fld>
            <a:endParaRPr lang="en-US"/>
          </a:p>
        </p:txBody>
      </p:sp>
      <p:sp>
        <p:nvSpPr>
          <p:cNvPr id="1048588" name="Footer Placeholder 1"/>
          <p:cNvSpPr>
            <a:spLocks noGrp="1"/>
          </p:cNvSpPr>
          <p:nvPr>
            <p:ph type="ftr" sz="quarter" idx="11"/>
          </p:nvPr>
        </p:nvSpPr>
        <p:spPr/>
        <p:txBody>
          <a:bodyPr/>
          <a:p>
            <a:endParaRPr lang="en-US"/>
          </a:p>
        </p:txBody>
      </p:sp>
      <p:sp>
        <p:nvSpPr>
          <p:cNvPr id="1048589" name="Slide Number Placeholder 14"/>
          <p:cNvSpPr>
            <a:spLocks noGrp="1"/>
          </p:cNvSpPr>
          <p:nvPr>
            <p:ph type="sldNum" sz="quarter" idx="12"/>
          </p:nvPr>
        </p:nvSpPr>
        <p:spPr>
          <a:xfrm>
            <a:off x="8229600" y="6473952"/>
            <a:ext cx="758952" cy="246888"/>
          </a:xfrm>
        </p:spPr>
        <p:txBody>
          <a:bodyPr/>
          <a:p>
            <a:fld id="{91F35D94-4107-45AD-B1F2-14BD87F940E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2" name=""/>
        <p:cNvGrpSpPr/>
        <p:nvPr/>
      </p:nvGrpSpPr>
      <p:grpSpPr>
        <a:xfrm>
          <a:off x="0" y="0"/>
          <a:ext cx="0" cy="0"/>
          <a:chOff x="0" y="0"/>
          <a:chExt cx="0" cy="0"/>
        </a:xfrm>
      </p:grpSpPr>
      <p:sp>
        <p:nvSpPr>
          <p:cNvPr id="1048592" name="Title 21"/>
          <p:cNvSpPr>
            <a:spLocks noGrp="1"/>
          </p:cNvSpPr>
          <p:nvPr>
            <p:ph type="title"/>
          </p:nvPr>
        </p:nvSpPr>
        <p:spPr/>
        <p:txBody>
          <a:bodyPr/>
          <a:p>
            <a:r>
              <a:rPr kumimoji="0" lang="en-US" smtClean="0"/>
              <a:t>Click to edit Master title style</a:t>
            </a:r>
            <a:endParaRPr kumimoji="0" lang="en-US"/>
          </a:p>
        </p:txBody>
      </p:sp>
      <p:sp>
        <p:nvSpPr>
          <p:cNvPr id="1048593" name="Content Placeholder 26"/>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94" name="Date Placeholder 24"/>
          <p:cNvSpPr>
            <a:spLocks noGrp="1"/>
          </p:cNvSpPr>
          <p:nvPr>
            <p:ph type="dt" sz="half" idx="10"/>
          </p:nvPr>
        </p:nvSpPr>
        <p:spPr/>
        <p:txBody>
          <a:bodyPr/>
          <a:p>
            <a:fld id="{ACC8AAC4-07C9-4F1E-9151-56823545AB15}" type="datetimeFigureOut">
              <a:rPr lang="en-US" smtClean="0"/>
              <a:t>2/4/2021</a:t>
            </a:fld>
            <a:endParaRPr lang="en-US"/>
          </a:p>
        </p:txBody>
      </p:sp>
      <p:sp>
        <p:nvSpPr>
          <p:cNvPr id="1048595" name="Footer Placeholder 18"/>
          <p:cNvSpPr>
            <a:spLocks noGrp="1"/>
          </p:cNvSpPr>
          <p:nvPr>
            <p:ph type="ftr" sz="quarter" idx="11"/>
          </p:nvPr>
        </p:nvSpPr>
        <p:spPr>
          <a:xfrm>
            <a:off x="3581400" y="76200"/>
            <a:ext cx="2895600" cy="288925"/>
          </a:xfrm>
        </p:spPr>
        <p:txBody>
          <a:bodyPr/>
          <a:p>
            <a:endParaRPr lang="en-US"/>
          </a:p>
        </p:txBody>
      </p:sp>
      <p:sp>
        <p:nvSpPr>
          <p:cNvPr id="1048596" name="Slide Number Placeholder 15"/>
          <p:cNvSpPr>
            <a:spLocks noGrp="1"/>
          </p:cNvSpPr>
          <p:nvPr>
            <p:ph type="sldNum" sz="quarter" idx="12"/>
          </p:nvPr>
        </p:nvSpPr>
        <p:spPr>
          <a:xfrm>
            <a:off x="8229600" y="6473952"/>
            <a:ext cx="758952" cy="246888"/>
          </a:xfrm>
        </p:spPr>
        <p:txBody>
          <a:bodyPr/>
          <a:p>
            <a:fld id="{91F35D94-4107-45AD-B1F2-14BD87F940E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Ref idx="1003">
        <a:schemeClr val="bg2"/>
      </p:bgRef>
    </p:bg>
    <p:spTree>
      <p:nvGrpSpPr>
        <p:cNvPr id="74" name=""/>
        <p:cNvGrpSpPr/>
        <p:nvPr/>
      </p:nvGrpSpPr>
      <p:grpSpPr>
        <a:xfrm>
          <a:off x="0" y="0"/>
          <a:ext cx="0" cy="0"/>
          <a:chOff x="0" y="0"/>
          <a:chExt cx="0" cy="0"/>
        </a:xfrm>
      </p:grpSpPr>
      <p:sp>
        <p:nvSpPr>
          <p:cNvPr id="1048680" name="Straight Connector 6"/>
          <p:cNvSpPr>
            <a:spLocks noChangeShapeType="1"/>
          </p:cNvSpPr>
          <p:nvPr/>
        </p:nvSpPr>
        <p:spPr bwMode="auto">
          <a:xfrm>
            <a:off x="514350" y="3444902"/>
            <a:ext cx="8629650" cy="2381"/>
          </a:xfrm>
          <a:prstGeom prst="line"/>
          <a:noFill/>
          <a:ln w="9525" cap="flat" cmpd="sng" algn="ctr">
            <a:gradFill flip="none" rotWithShape="1">
              <a:gsLst>
                <a:gs pos="0">
                  <a:schemeClr val="accent1">
                    <a:alpha val="0"/>
                  </a:schemeClr>
                </a:gs>
                <a:gs pos="17000">
                  <a:schemeClr val="accent1"/>
                </a:gs>
                <a:gs pos="100000">
                  <a:schemeClr val="accent1"/>
                </a:gs>
              </a:gsLst>
              <a:lin ang="0" scaled="1"/>
            </a:gra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81" name="Text Placeholder 5"/>
          <p:cNvSpPr>
            <a:spLocks noGrp="1"/>
          </p:cNvSpPr>
          <p:nvPr>
            <p:ph type="body" idx="1"/>
          </p:nvPr>
        </p:nvSpPr>
        <p:spPr>
          <a:xfrm>
            <a:off x="381000" y="1676400"/>
            <a:ext cx="8458200" cy="1219200"/>
          </a:xfrm>
        </p:spPr>
        <p:txBody>
          <a:bodyPr anchor="b"/>
          <a:lstStyle>
            <a:lvl1pPr algn="r" indent="0" marL="0">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682" name="Date Placeholder 18"/>
          <p:cNvSpPr>
            <a:spLocks noGrp="1"/>
          </p:cNvSpPr>
          <p:nvPr>
            <p:ph type="dt" sz="half" idx="10"/>
          </p:nvPr>
        </p:nvSpPr>
        <p:spPr/>
        <p:txBody>
          <a:bodyPr/>
          <a:p>
            <a:fld id="{ACC8AAC4-07C9-4F1E-9151-56823545AB15}" type="datetimeFigureOut">
              <a:rPr lang="en-US" smtClean="0"/>
              <a:t>2/4/2021</a:t>
            </a:fld>
            <a:endParaRPr lang="en-US"/>
          </a:p>
        </p:txBody>
      </p:sp>
      <p:sp>
        <p:nvSpPr>
          <p:cNvPr id="1048683" name="Footer Placeholder 10"/>
          <p:cNvSpPr>
            <a:spLocks noGrp="1"/>
          </p:cNvSpPr>
          <p:nvPr>
            <p:ph type="ftr" sz="quarter" idx="11"/>
          </p:nvPr>
        </p:nvSpPr>
        <p:spPr/>
        <p:txBody>
          <a:bodyPr/>
          <a:p>
            <a:endParaRPr lang="en-US"/>
          </a:p>
        </p:txBody>
      </p:sp>
      <p:sp>
        <p:nvSpPr>
          <p:cNvPr id="1048684" name="Slide Number Placeholder 15"/>
          <p:cNvSpPr>
            <a:spLocks noGrp="1"/>
          </p:cNvSpPr>
          <p:nvPr>
            <p:ph type="sldNum" sz="quarter" idx="12"/>
          </p:nvPr>
        </p:nvSpPr>
        <p:spPr/>
        <p:txBody>
          <a:bodyPr/>
          <a:p>
            <a:fld id="{91F35D94-4107-45AD-B1F2-14BD87F940E9}" type="slidenum">
              <a:rPr lang="en-US" smtClean="0"/>
              <a:t>‹#›</a:t>
            </a:fld>
            <a:endParaRPr lang="en-US"/>
          </a:p>
        </p:txBody>
      </p:sp>
      <p:sp>
        <p:nvSpPr>
          <p:cNvPr id="1048685" name="Title 7"/>
          <p:cNvSpPr>
            <a:spLocks noGrp="1"/>
          </p:cNvSpPr>
          <p:nvPr>
            <p:ph type="title"/>
          </p:nvPr>
        </p:nvSpPr>
        <p:spPr>
          <a:xfrm>
            <a:off x="180475" y="2947085"/>
            <a:ext cx="8686800" cy="1184825"/>
          </a:xfrm>
        </p:spPr>
        <p:txBody>
          <a:bodyPr anchor="t" rtlCol="0"/>
          <a:lstStyle>
            <a:lvl1pPr algn="r"/>
          </a:lstStyle>
          <a:p>
            <a:r>
              <a:rPr kumimoji="0" lang="en-US" smtClean="0"/>
              <a:t>Click to edit Master title style</a:t>
            </a:r>
            <a:endParaRPr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75" name=""/>
        <p:cNvGrpSpPr/>
        <p:nvPr/>
      </p:nvGrpSpPr>
      <p:grpSpPr>
        <a:xfrm>
          <a:off x="0" y="0"/>
          <a:ext cx="0" cy="0"/>
          <a:chOff x="0" y="0"/>
          <a:chExt cx="0" cy="0"/>
        </a:xfrm>
      </p:grpSpPr>
      <p:sp>
        <p:nvSpPr>
          <p:cNvPr id="1048686" name="Title 19"/>
          <p:cNvSpPr>
            <a:spLocks noGrp="1"/>
          </p:cNvSpPr>
          <p:nvPr>
            <p:ph type="title"/>
          </p:nvPr>
        </p:nvSpPr>
        <p:spPr>
          <a:xfrm>
            <a:off x="301752" y="457200"/>
            <a:ext cx="8686800" cy="841248"/>
          </a:xfrm>
        </p:spPr>
        <p:txBody>
          <a:bodyPr/>
          <a:p>
            <a:r>
              <a:rPr kumimoji="0" lang="en-US" smtClean="0"/>
              <a:t>Click to edit Master title style</a:t>
            </a:r>
            <a:endParaRPr kumimoji="0" lang="en-US"/>
          </a:p>
        </p:txBody>
      </p:sp>
      <p:sp>
        <p:nvSpPr>
          <p:cNvPr id="1048687"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8"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9" name="Date Placeholder 20"/>
          <p:cNvSpPr>
            <a:spLocks noGrp="1"/>
          </p:cNvSpPr>
          <p:nvPr>
            <p:ph type="dt" sz="half" idx="10"/>
          </p:nvPr>
        </p:nvSpPr>
        <p:spPr/>
        <p:txBody>
          <a:bodyPr/>
          <a:p>
            <a:fld id="{ACC8AAC4-07C9-4F1E-9151-56823545AB15}" type="datetimeFigureOut">
              <a:rPr lang="en-US" smtClean="0"/>
              <a:t>2/4/2021</a:t>
            </a:fld>
            <a:endParaRPr lang="en-US"/>
          </a:p>
        </p:txBody>
      </p:sp>
      <p:sp>
        <p:nvSpPr>
          <p:cNvPr id="1048690" name="Footer Placeholder 9"/>
          <p:cNvSpPr>
            <a:spLocks noGrp="1"/>
          </p:cNvSpPr>
          <p:nvPr>
            <p:ph type="ftr" sz="quarter" idx="11"/>
          </p:nvPr>
        </p:nvSpPr>
        <p:spPr/>
        <p:txBody>
          <a:bodyPr/>
          <a:p>
            <a:endParaRPr lang="en-US"/>
          </a:p>
        </p:txBody>
      </p:sp>
      <p:sp>
        <p:nvSpPr>
          <p:cNvPr id="1048691" name="Slide Number Placeholder 30"/>
          <p:cNvSpPr>
            <a:spLocks noGrp="1"/>
          </p:cNvSpPr>
          <p:nvPr>
            <p:ph type="sldNum" sz="quarter" idx="12"/>
          </p:nvPr>
        </p:nvSpPr>
        <p:spPr/>
        <p:txBody>
          <a:bodyPr/>
          <a:p>
            <a:fld id="{91F35D94-4107-45AD-B1F2-14BD87F940E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ison">
    <p:spTree>
      <p:nvGrpSpPr>
        <p:cNvPr id="76" name=""/>
        <p:cNvGrpSpPr/>
        <p:nvPr/>
      </p:nvGrpSpPr>
      <p:grpSpPr>
        <a:xfrm>
          <a:off x="0" y="0"/>
          <a:ext cx="0" cy="0"/>
          <a:chOff x="0" y="0"/>
          <a:chExt cx="0" cy="0"/>
        </a:xfrm>
      </p:grpSpPr>
      <p:sp>
        <p:nvSpPr>
          <p:cNvPr id="1048692" name="Title 28"/>
          <p:cNvSpPr>
            <a:spLocks noGrp="1"/>
          </p:cNvSpPr>
          <p:nvPr>
            <p:ph type="title"/>
          </p:nvPr>
        </p:nvSpPr>
        <p:spPr>
          <a:xfrm>
            <a:off x="304800" y="5410200"/>
            <a:ext cx="8610600" cy="882650"/>
          </a:xfrm>
        </p:spPr>
        <p:txBody>
          <a:bodyPr anchor="ctr"/>
          <a:p>
            <a:r>
              <a:rPr kumimoji="0" lang="en-US" smtClean="0"/>
              <a:t>Click to edit Master title style</a:t>
            </a:r>
            <a:endParaRPr kumimoji="0" lang="en-US"/>
          </a:p>
        </p:txBody>
      </p:sp>
      <p:sp>
        <p:nvSpPr>
          <p:cNvPr id="1048693" name="Text Placeholder 12"/>
          <p:cNvSpPr>
            <a:spLocks noGrp="1"/>
          </p:cNvSpPr>
          <p:nvPr>
            <p:ph type="body" idx="1"/>
          </p:nvPr>
        </p:nvSpPr>
        <p:spPr>
          <a:xfrm>
            <a:off x="281444" y="666750"/>
            <a:ext cx="4290556" cy="639762"/>
          </a:xfrm>
        </p:spPr>
        <p:txBody>
          <a:bodyPr anchor="ctr"/>
          <a:lstStyle>
            <a:lvl1pPr indent="0" marL="0">
              <a:buNone/>
              <a:defRPr baseline="0" b="0" cap="all" sz="1800">
                <a:solidFill>
                  <a:schemeClr val="accent1">
                    <a:shade val="50000"/>
                  </a:schemeClr>
                </a:solidFill>
                <a:latin typeface="+mj-lt"/>
                <a:ea typeface="+mj-ea"/>
                <a:cs typeface="+mj-cs"/>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94" name="Text Placeholder 24"/>
          <p:cNvSpPr>
            <a:spLocks noGrp="1"/>
          </p:cNvSpPr>
          <p:nvPr>
            <p:ph type="body" sz="half" idx="3"/>
          </p:nvPr>
        </p:nvSpPr>
        <p:spPr>
          <a:xfrm>
            <a:off x="4645025" y="666750"/>
            <a:ext cx="4292241" cy="639762"/>
          </a:xfrm>
        </p:spPr>
        <p:txBody>
          <a:bodyPr anchor="ctr"/>
          <a:lstStyle>
            <a:lvl1pPr indent="0" marL="0">
              <a:buNone/>
              <a:defRPr baseline="0" b="0" cap="all" sz="1800">
                <a:solidFill>
                  <a:schemeClr val="accent1">
                    <a:shade val="50000"/>
                  </a:schemeClr>
                </a:solidFill>
                <a:latin typeface="+mj-lt"/>
                <a:ea typeface="+mj-ea"/>
                <a:cs typeface="+mj-cs"/>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95"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6"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7" name="Date Placeholder 9"/>
          <p:cNvSpPr>
            <a:spLocks noGrp="1"/>
          </p:cNvSpPr>
          <p:nvPr>
            <p:ph type="dt" sz="half" idx="10"/>
          </p:nvPr>
        </p:nvSpPr>
        <p:spPr/>
        <p:txBody>
          <a:bodyPr/>
          <a:p>
            <a:fld id="{ACC8AAC4-07C9-4F1E-9151-56823545AB15}" type="datetimeFigureOut">
              <a:rPr lang="en-US" smtClean="0"/>
              <a:t>2/4/2021</a:t>
            </a:fld>
            <a:endParaRPr lang="en-US"/>
          </a:p>
        </p:txBody>
      </p:sp>
      <p:sp>
        <p:nvSpPr>
          <p:cNvPr id="1048698" name="Footer Placeholder 5"/>
          <p:cNvSpPr>
            <a:spLocks noGrp="1"/>
          </p:cNvSpPr>
          <p:nvPr>
            <p:ph type="ftr" sz="quarter" idx="11"/>
          </p:nvPr>
        </p:nvSpPr>
        <p:spPr/>
        <p:txBody>
          <a:bodyPr/>
          <a:p>
            <a:endParaRPr lang="en-US"/>
          </a:p>
        </p:txBody>
      </p:sp>
      <p:sp>
        <p:nvSpPr>
          <p:cNvPr id="1048699" name="Slide Number Placeholder 6"/>
          <p:cNvSpPr>
            <a:spLocks noGrp="1"/>
          </p:cNvSpPr>
          <p:nvPr>
            <p:ph type="sldNum" sz="quarter" idx="12"/>
          </p:nvPr>
        </p:nvSpPr>
        <p:spPr>
          <a:xfrm>
            <a:off x="8229600" y="6477000"/>
            <a:ext cx="762000" cy="246888"/>
          </a:xfrm>
        </p:spPr>
        <p:txBody>
          <a:bodyPr/>
          <a:p>
            <a:fld id="{91F35D94-4107-45AD-B1F2-14BD87F940E9}" type="slidenum">
              <a:rPr lang="en-US" smtClean="0"/>
              <a:t>‹#›</a:t>
            </a:fld>
            <a:endParaRPr lang="en-US"/>
          </a:p>
        </p:txBody>
      </p:sp>
      <p:sp>
        <p:nvSpPr>
          <p:cNvPr id="1048700" name="Straight Connector 10"/>
          <p:cNvSpPr>
            <a:spLocks noChangeShapeType="1"/>
          </p:cNvSpPr>
          <p:nvPr/>
        </p:nvSpPr>
        <p:spPr bwMode="auto">
          <a:xfrm>
            <a:off x="514350" y="6019800"/>
            <a:ext cx="8629650" cy="2381"/>
          </a:xfrm>
          <a:prstGeom prst="line"/>
          <a:noFill/>
          <a:ln w="9525" cap="flat" cmpd="sng" algn="ctr">
            <a:gradFill flip="none" rotWithShape="1">
              <a:gsLst>
                <a:gs pos="0">
                  <a:schemeClr val="accent1">
                    <a:alpha val="0"/>
                  </a:schemeClr>
                </a:gs>
                <a:gs pos="17000">
                  <a:schemeClr val="accent1"/>
                </a:gs>
                <a:gs pos="100000">
                  <a:schemeClr val="accent1"/>
                </a:gs>
              </a:gsLst>
              <a:lin ang="0" scaled="1"/>
            </a:gradFill>
            <a:prstDash val="solid"/>
            <a:round/>
            <a:headEnd type="none" w="med" len="med"/>
            <a:tailEnd type="none" w="med" len="med"/>
          </a:ln>
          <a:effectLst/>
        </p:spPr>
        <p:txBody>
          <a:bodyPr anchor="t" bIns="45720" compatLnSpc="1" lIns="91440" rIns="91440" tIns="45720" vert="horz" wrap="squar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70" name=""/>
        <p:cNvGrpSpPr/>
        <p:nvPr/>
      </p:nvGrpSpPr>
      <p:grpSpPr>
        <a:xfrm>
          <a:off x="0" y="0"/>
          <a:ext cx="0" cy="0"/>
          <a:chOff x="0" y="0"/>
          <a:chExt cx="0" cy="0"/>
        </a:xfrm>
      </p:grpSpPr>
      <p:sp>
        <p:nvSpPr>
          <p:cNvPr id="1048660" name="Title 29"/>
          <p:cNvSpPr>
            <a:spLocks noGrp="1"/>
          </p:cNvSpPr>
          <p:nvPr>
            <p:ph type="title"/>
          </p:nvPr>
        </p:nvSpPr>
        <p:spPr>
          <a:xfrm>
            <a:off x="301752" y="457200"/>
            <a:ext cx="8686800" cy="841248"/>
          </a:xfrm>
        </p:spPr>
        <p:txBody>
          <a:bodyPr/>
          <a:p>
            <a:r>
              <a:rPr kumimoji="0" lang="en-US" smtClean="0"/>
              <a:t>Click to edit Master title style</a:t>
            </a:r>
            <a:endParaRPr kumimoji="0" lang="en-US"/>
          </a:p>
        </p:txBody>
      </p:sp>
      <p:sp>
        <p:nvSpPr>
          <p:cNvPr id="1048661" name="Date Placeholder 11"/>
          <p:cNvSpPr>
            <a:spLocks noGrp="1"/>
          </p:cNvSpPr>
          <p:nvPr>
            <p:ph type="dt" sz="half" idx="10"/>
          </p:nvPr>
        </p:nvSpPr>
        <p:spPr/>
        <p:txBody>
          <a:bodyPr/>
          <a:p>
            <a:fld id="{ACC8AAC4-07C9-4F1E-9151-56823545AB15}" type="datetimeFigureOut">
              <a:rPr lang="en-US" smtClean="0"/>
              <a:t>2/4/2021</a:t>
            </a:fld>
            <a:endParaRPr lang="en-US"/>
          </a:p>
        </p:txBody>
      </p:sp>
      <p:sp>
        <p:nvSpPr>
          <p:cNvPr id="1048662" name="Footer Placeholder 20"/>
          <p:cNvSpPr>
            <a:spLocks noGrp="1"/>
          </p:cNvSpPr>
          <p:nvPr>
            <p:ph type="ftr" sz="quarter" idx="11"/>
          </p:nvPr>
        </p:nvSpPr>
        <p:spPr/>
        <p:txBody>
          <a:bodyPr/>
          <a:p>
            <a:endParaRPr lang="en-US"/>
          </a:p>
        </p:txBody>
      </p:sp>
      <p:sp>
        <p:nvSpPr>
          <p:cNvPr id="1048663" name="Slide Number Placeholder 5"/>
          <p:cNvSpPr>
            <a:spLocks noGrp="1"/>
          </p:cNvSpPr>
          <p:nvPr>
            <p:ph type="sldNum" sz="quarter" idx="12"/>
          </p:nvPr>
        </p:nvSpPr>
        <p:spPr/>
        <p:txBody>
          <a:bodyPr/>
          <a:p>
            <a:fld id="{91F35D94-4107-45AD-B1F2-14BD87F940E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77" name=""/>
        <p:cNvGrpSpPr/>
        <p:nvPr/>
      </p:nvGrpSpPr>
      <p:grpSpPr>
        <a:xfrm>
          <a:off x="0" y="0"/>
          <a:ext cx="0" cy="0"/>
          <a:chOff x="0" y="0"/>
          <a:chExt cx="0" cy="0"/>
        </a:xfrm>
      </p:grpSpPr>
      <p:sp>
        <p:nvSpPr>
          <p:cNvPr id="1048701" name="Date Placeholder 2"/>
          <p:cNvSpPr>
            <a:spLocks noGrp="1"/>
          </p:cNvSpPr>
          <p:nvPr>
            <p:ph type="dt" sz="half" idx="10"/>
          </p:nvPr>
        </p:nvSpPr>
        <p:spPr/>
        <p:txBody>
          <a:bodyPr/>
          <a:p>
            <a:fld id="{ACC8AAC4-07C9-4F1E-9151-56823545AB15}" type="datetimeFigureOut">
              <a:rPr lang="en-US" smtClean="0"/>
              <a:t>2/4/2021</a:t>
            </a:fld>
            <a:endParaRPr lang="en-US"/>
          </a:p>
        </p:txBody>
      </p:sp>
      <p:sp>
        <p:nvSpPr>
          <p:cNvPr id="1048702" name="Footer Placeholder 23"/>
          <p:cNvSpPr>
            <a:spLocks noGrp="1"/>
          </p:cNvSpPr>
          <p:nvPr>
            <p:ph type="ftr" sz="quarter" idx="11"/>
          </p:nvPr>
        </p:nvSpPr>
        <p:spPr/>
        <p:txBody>
          <a:bodyPr/>
          <a:p>
            <a:endParaRPr lang="en-US"/>
          </a:p>
        </p:txBody>
      </p:sp>
      <p:sp>
        <p:nvSpPr>
          <p:cNvPr id="1048703" name="Slide Number Placeholder 6"/>
          <p:cNvSpPr>
            <a:spLocks noGrp="1"/>
          </p:cNvSpPr>
          <p:nvPr>
            <p:ph type="sldNum" sz="quarter" idx="12"/>
          </p:nvPr>
        </p:nvSpPr>
        <p:spPr/>
        <p:txBody>
          <a:bodyPr/>
          <a:p>
            <a:fld id="{91F35D94-4107-45AD-B1F2-14BD87F940E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spTree>
      <p:nvGrpSpPr>
        <p:cNvPr id="78" name=""/>
        <p:cNvGrpSpPr/>
        <p:nvPr/>
      </p:nvGrpSpPr>
      <p:grpSpPr>
        <a:xfrm>
          <a:off x="0" y="0"/>
          <a:ext cx="0" cy="0"/>
          <a:chOff x="0" y="0"/>
          <a:chExt cx="0" cy="0"/>
        </a:xfrm>
      </p:grpSpPr>
      <p:sp>
        <p:nvSpPr>
          <p:cNvPr id="1048704" name="Straight Connector 7"/>
          <p:cNvSpPr>
            <a:spLocks noChangeShapeType="1"/>
          </p:cNvSpPr>
          <p:nvPr/>
        </p:nvSpPr>
        <p:spPr bwMode="auto">
          <a:xfrm>
            <a:off x="514350" y="5849117"/>
            <a:ext cx="8629650" cy="2381"/>
          </a:xfrm>
          <a:prstGeom prst="line"/>
          <a:noFill/>
          <a:ln w="9525" cap="flat" cmpd="sng" algn="ctr">
            <a:gradFill flip="none" rotWithShape="1">
              <a:gsLst>
                <a:gs pos="0">
                  <a:schemeClr val="accent1">
                    <a:alpha val="0"/>
                  </a:schemeClr>
                </a:gs>
                <a:gs pos="17000">
                  <a:schemeClr val="accent1"/>
                </a:gs>
                <a:gs pos="100000">
                  <a:schemeClr val="accent1"/>
                </a:gs>
              </a:gsLst>
              <a:lin ang="0" scaled="1"/>
            </a:gra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705" name="Title 11"/>
          <p:cNvSpPr>
            <a:spLocks noGrp="1"/>
          </p:cNvSpPr>
          <p:nvPr>
            <p:ph type="title"/>
          </p:nvPr>
        </p:nvSpPr>
        <p:spPr>
          <a:xfrm>
            <a:off x="457200" y="5486400"/>
            <a:ext cx="8458200" cy="520700"/>
          </a:xfrm>
        </p:spPr>
        <p:txBody>
          <a:bodyPr anchor="ctr"/>
          <a:lstStyle>
            <a:lvl1pPr algn="l">
              <a:buNone/>
              <a:defRPr b="1" sz="2000"/>
            </a:lvl1pPr>
          </a:lstStyle>
          <a:p>
            <a:r>
              <a:rPr kumimoji="0" lang="en-US" smtClean="0"/>
              <a:t>Click to edit Master title style</a:t>
            </a:r>
            <a:endParaRPr kumimoji="0" lang="en-US"/>
          </a:p>
        </p:txBody>
      </p:sp>
      <p:sp>
        <p:nvSpPr>
          <p:cNvPr id="1048706" name="Text Placeholder 25"/>
          <p:cNvSpPr>
            <a:spLocks noGrp="1"/>
          </p:cNvSpPr>
          <p:nvPr>
            <p:ph type="body" idx="2"/>
          </p:nvPr>
        </p:nvSpPr>
        <p:spPr>
          <a:xfrm>
            <a:off x="457200" y="609600"/>
            <a:ext cx="3008313" cy="4800600"/>
          </a:xfrm>
        </p:spPr>
        <p:txBody>
          <a:bodyPr/>
          <a:lstStyle>
            <a:lvl1pPr indent="0" marL="0">
              <a:buNone/>
              <a:defRPr sz="1400"/>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707"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08" name="Date Placeholder 24"/>
          <p:cNvSpPr>
            <a:spLocks noGrp="1"/>
          </p:cNvSpPr>
          <p:nvPr>
            <p:ph type="dt" sz="half" idx="10"/>
          </p:nvPr>
        </p:nvSpPr>
        <p:spPr/>
        <p:txBody>
          <a:bodyPr/>
          <a:p>
            <a:fld id="{ACC8AAC4-07C9-4F1E-9151-56823545AB15}" type="datetimeFigureOut">
              <a:rPr lang="en-US" smtClean="0"/>
              <a:t>2/4/2021</a:t>
            </a:fld>
            <a:endParaRPr lang="en-US"/>
          </a:p>
        </p:txBody>
      </p:sp>
      <p:sp>
        <p:nvSpPr>
          <p:cNvPr id="1048709" name="Footer Placeholder 28"/>
          <p:cNvSpPr>
            <a:spLocks noGrp="1"/>
          </p:cNvSpPr>
          <p:nvPr>
            <p:ph type="ftr" sz="quarter" idx="11"/>
          </p:nvPr>
        </p:nvSpPr>
        <p:spPr/>
        <p:txBody>
          <a:bodyPr/>
          <a:p>
            <a:endParaRPr lang="en-US"/>
          </a:p>
        </p:txBody>
      </p:sp>
      <p:sp>
        <p:nvSpPr>
          <p:cNvPr id="1048710" name="Slide Number Placeholder 6"/>
          <p:cNvSpPr>
            <a:spLocks noGrp="1"/>
          </p:cNvSpPr>
          <p:nvPr>
            <p:ph type="sldNum" sz="quarter" idx="12"/>
          </p:nvPr>
        </p:nvSpPr>
        <p:spPr/>
        <p:txBody>
          <a:bodyPr/>
          <a:p>
            <a:fld id="{91F35D94-4107-45AD-B1F2-14BD87F940E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72" name=""/>
        <p:cNvGrpSpPr/>
        <p:nvPr/>
      </p:nvGrpSpPr>
      <p:grpSpPr>
        <a:xfrm>
          <a:off x="0" y="0"/>
          <a:ext cx="0" cy="0"/>
          <a:chOff x="0" y="0"/>
          <a:chExt cx="0" cy="0"/>
        </a:xfrm>
      </p:grpSpPr>
      <p:sp>
        <p:nvSpPr>
          <p:cNvPr id="1048669"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algn="bl" blurRad="1000" dir="5400000" dist="900" endA="500" endPos="10000" rotWithShape="0" stA="49000" sy="-90000"/>
          </a:effectLst>
        </p:spPr>
        <p:txBody>
          <a:bodyPr/>
          <a:lstStyle>
            <a:lvl1pPr indent="0" marL="0">
              <a:buNone/>
              <a:defRPr sz="3200"/>
            </a:lvl1pPr>
          </a:lstStyle>
          <a:p>
            <a:r>
              <a:rPr kumimoji="0" lang="en-US" smtClean="0"/>
              <a:t>Click icon to add picture</a:t>
            </a:r>
            <a:endParaRPr dirty="0" kumimoji="0" lang="en-US"/>
          </a:p>
        </p:txBody>
      </p:sp>
      <p:sp>
        <p:nvSpPr>
          <p:cNvPr id="1048670" name="Date Placeholder 6"/>
          <p:cNvSpPr>
            <a:spLocks noGrp="1"/>
          </p:cNvSpPr>
          <p:nvPr>
            <p:ph type="dt" sz="half" idx="10"/>
          </p:nvPr>
        </p:nvSpPr>
        <p:spPr/>
        <p:txBody>
          <a:bodyPr/>
          <a:p>
            <a:fld id="{ACC8AAC4-07C9-4F1E-9151-56823545AB15}" type="datetimeFigureOut">
              <a:rPr lang="en-US" smtClean="0"/>
              <a:t>2/4/2021</a:t>
            </a:fld>
            <a:endParaRPr lang="en-US"/>
          </a:p>
        </p:txBody>
      </p:sp>
      <p:sp>
        <p:nvSpPr>
          <p:cNvPr id="1048671" name="Footer Placeholder 4"/>
          <p:cNvSpPr>
            <a:spLocks noGrp="1"/>
          </p:cNvSpPr>
          <p:nvPr>
            <p:ph type="ftr" sz="quarter" idx="11"/>
          </p:nvPr>
        </p:nvSpPr>
        <p:spPr/>
        <p:txBody>
          <a:bodyPr/>
          <a:p>
            <a:endParaRPr lang="en-US"/>
          </a:p>
        </p:txBody>
      </p:sp>
      <p:sp>
        <p:nvSpPr>
          <p:cNvPr id="1048672" name="Slide Number Placeholder 30"/>
          <p:cNvSpPr>
            <a:spLocks noGrp="1"/>
          </p:cNvSpPr>
          <p:nvPr>
            <p:ph type="sldNum" sz="quarter" idx="12"/>
          </p:nvPr>
        </p:nvSpPr>
        <p:spPr/>
        <p:txBody>
          <a:bodyPr/>
          <a:p>
            <a:fld id="{91F35D94-4107-45AD-B1F2-14BD87F940E9}" type="slidenum">
              <a:rPr lang="en-US" smtClean="0"/>
              <a:t>‹#›</a:t>
            </a:fld>
            <a:endParaRPr lang="en-US"/>
          </a:p>
        </p:txBody>
      </p:sp>
      <p:sp>
        <p:nvSpPr>
          <p:cNvPr id="1048673" name="Title 16"/>
          <p:cNvSpPr>
            <a:spLocks noGrp="1"/>
          </p:cNvSpPr>
          <p:nvPr>
            <p:ph type="title"/>
          </p:nvPr>
        </p:nvSpPr>
        <p:spPr>
          <a:xfrm>
            <a:off x="381000" y="4993760"/>
            <a:ext cx="5867400" cy="522288"/>
          </a:xfrm>
        </p:spPr>
        <p:txBody>
          <a:bodyPr anchor="ctr"/>
          <a:lstStyle>
            <a:lvl1pPr algn="l">
              <a:buNone/>
              <a:defRPr b="1" sz="2000"/>
            </a:lvl1pPr>
          </a:lstStyle>
          <a:p>
            <a:r>
              <a:rPr kumimoji="0" lang="en-US" smtClean="0"/>
              <a:t>Click to edit Master title style</a:t>
            </a:r>
            <a:endParaRPr kumimoji="0" lang="en-US"/>
          </a:p>
        </p:txBody>
      </p:sp>
      <p:sp>
        <p:nvSpPr>
          <p:cNvPr id="1048674" name="Text Placeholder 25"/>
          <p:cNvSpPr>
            <a:spLocks noGrp="1"/>
          </p:cNvSpPr>
          <p:nvPr>
            <p:ph type="body" sz="half" idx="2"/>
          </p:nvPr>
        </p:nvSpPr>
        <p:spPr>
          <a:xfrm>
            <a:off x="381000" y="5533218"/>
            <a:ext cx="5867400" cy="768350"/>
          </a:xfrm>
        </p:spPr>
        <p:txBody>
          <a:bodyPr lIns="109728" tIns="0"/>
          <a:lstStyle>
            <a:lvl1pPr indent="0" marL="0">
              <a:buNone/>
              <a:defRPr sz="1400"/>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73" name=""/>
        <p:cNvGrpSpPr/>
        <p:nvPr/>
      </p:nvGrpSpPr>
      <p:grpSpPr>
        <a:xfrm>
          <a:off x="0" y="0"/>
          <a:ext cx="0" cy="0"/>
          <a:chOff x="0" y="0"/>
          <a:chExt cx="0" cy="0"/>
        </a:xfrm>
      </p:grpSpPr>
      <p:sp>
        <p:nvSpPr>
          <p:cNvPr id="1048675" name="Title 1"/>
          <p:cNvSpPr>
            <a:spLocks noGrp="1"/>
          </p:cNvSpPr>
          <p:nvPr>
            <p:ph type="title"/>
          </p:nvPr>
        </p:nvSpPr>
        <p:spPr/>
        <p:txBody>
          <a:bodyPr/>
          <a:p>
            <a:r>
              <a:rPr kumimoji="0" lang="en-US" smtClean="0"/>
              <a:t>Click to edit Master title style</a:t>
            </a:r>
            <a:endParaRPr kumimoji="0" lang="en-US"/>
          </a:p>
        </p:txBody>
      </p:sp>
      <p:sp>
        <p:nvSpPr>
          <p:cNvPr id="1048676"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77" name="Date Placeholder 3"/>
          <p:cNvSpPr>
            <a:spLocks noGrp="1"/>
          </p:cNvSpPr>
          <p:nvPr>
            <p:ph type="dt" sz="half" idx="10"/>
          </p:nvPr>
        </p:nvSpPr>
        <p:spPr/>
        <p:txBody>
          <a:bodyPr/>
          <a:p>
            <a:fld id="{ACC8AAC4-07C9-4F1E-9151-56823545AB15}" type="datetimeFigureOut">
              <a:rPr lang="en-US" smtClean="0"/>
              <a:t>2/4/2021</a:t>
            </a:fld>
            <a:endParaRPr lang="en-US"/>
          </a:p>
        </p:txBody>
      </p:sp>
      <p:sp>
        <p:nvSpPr>
          <p:cNvPr id="1048678" name="Footer Placeholder 4"/>
          <p:cNvSpPr>
            <a:spLocks noGrp="1"/>
          </p:cNvSpPr>
          <p:nvPr>
            <p:ph type="ftr" sz="quarter" idx="11"/>
          </p:nvPr>
        </p:nvSpPr>
        <p:spPr/>
        <p:txBody>
          <a:bodyPr/>
          <a:p>
            <a:endParaRPr lang="en-US"/>
          </a:p>
        </p:txBody>
      </p:sp>
      <p:sp>
        <p:nvSpPr>
          <p:cNvPr id="1048679" name="Slide Number Placeholder 5"/>
          <p:cNvSpPr>
            <a:spLocks noGrp="1"/>
          </p:cNvSpPr>
          <p:nvPr>
            <p:ph type="sldNum" sz="quarter" idx="12"/>
          </p:nvPr>
        </p:nvSpPr>
        <p:spPr/>
        <p:txBody>
          <a:bodyPr/>
          <a:p>
            <a:fld id="{91F35D94-4107-45AD-B1F2-14BD87F940E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spTree>
      <p:nvGrpSpPr>
        <p:cNvPr id="71" name=""/>
        <p:cNvGrpSpPr/>
        <p:nvPr/>
      </p:nvGrpSpPr>
      <p:grpSpPr>
        <a:xfrm>
          <a:off x="0" y="0"/>
          <a:ext cx="0" cy="0"/>
          <a:chOff x="0" y="0"/>
          <a:chExt cx="0" cy="0"/>
        </a:xfrm>
      </p:grpSpPr>
      <p:sp>
        <p:nvSpPr>
          <p:cNvPr id="1048664" name="Vertical Title 1"/>
          <p:cNvSpPr>
            <a:spLocks noGrp="1"/>
          </p:cNvSpPr>
          <p:nvPr>
            <p:ph type="title" orient="vert"/>
          </p:nvPr>
        </p:nvSpPr>
        <p:spPr>
          <a:xfrm>
            <a:off x="6858000" y="549276"/>
            <a:ext cx="1828800" cy="5851525"/>
          </a:xfrm>
        </p:spPr>
        <p:txBody>
          <a:bodyPr vert="eaVert"/>
          <a:p>
            <a:r>
              <a:rPr kumimoji="0" lang="en-US" smtClean="0"/>
              <a:t>Click to edit Master title style</a:t>
            </a:r>
            <a:endParaRPr kumimoji="0" lang="en-US"/>
          </a:p>
        </p:txBody>
      </p:sp>
      <p:sp>
        <p:nvSpPr>
          <p:cNvPr id="1048665" name="Vertical Text Placeholder 2"/>
          <p:cNvSpPr>
            <a:spLocks noGrp="1"/>
          </p:cNvSpPr>
          <p:nvPr>
            <p:ph type="body" orient="vert" idx="1"/>
          </p:nvPr>
        </p:nvSpPr>
        <p:spPr>
          <a:xfrm>
            <a:off x="457200" y="549276"/>
            <a:ext cx="6248400" cy="5851525"/>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6" name="Date Placeholder 3"/>
          <p:cNvSpPr>
            <a:spLocks noGrp="1"/>
          </p:cNvSpPr>
          <p:nvPr>
            <p:ph type="dt" sz="half" idx="10"/>
          </p:nvPr>
        </p:nvSpPr>
        <p:spPr/>
        <p:txBody>
          <a:bodyPr/>
          <a:p>
            <a:fld id="{ACC8AAC4-07C9-4F1E-9151-56823545AB15}" type="datetimeFigureOut">
              <a:rPr lang="en-US" smtClean="0"/>
              <a:t>2/4/2021</a:t>
            </a:fld>
            <a:endParaRPr lang="en-US"/>
          </a:p>
        </p:txBody>
      </p:sp>
      <p:sp>
        <p:nvSpPr>
          <p:cNvPr id="1048667" name="Footer Placeholder 4"/>
          <p:cNvSpPr>
            <a:spLocks noGrp="1"/>
          </p:cNvSpPr>
          <p:nvPr>
            <p:ph type="ftr" sz="quarter" idx="11"/>
          </p:nvPr>
        </p:nvSpPr>
        <p:spPr/>
        <p:txBody>
          <a:bodyPr/>
          <a:p>
            <a:endParaRPr lang="en-US"/>
          </a:p>
        </p:txBody>
      </p:sp>
      <p:sp>
        <p:nvSpPr>
          <p:cNvPr id="1048668" name="Slide Number Placeholder 5"/>
          <p:cNvSpPr>
            <a:spLocks noGrp="1"/>
          </p:cNvSpPr>
          <p:nvPr>
            <p:ph type="sldNum" sz="quarter" idx="12"/>
          </p:nvPr>
        </p:nvSpPr>
        <p:spPr/>
        <p:txBody>
          <a:bodyPr/>
          <a:p>
            <a:fld id="{91F35D94-4107-45AD-B1F2-14BD87F940E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2" name=""/>
        <p:cNvGrpSpPr/>
        <p:nvPr/>
      </p:nvGrpSpPr>
      <p:grpSpPr>
        <a:xfrm>
          <a:off x="0" y="0"/>
          <a:ext cx="0" cy="0"/>
          <a:chOff x="0" y="0"/>
          <a:chExt cx="0" cy="0"/>
        </a:xfrm>
      </p:grpSpPr>
      <p:sp>
        <p:nvSpPr>
          <p:cNvPr id="1048576" name="Straight Connector 6"/>
          <p:cNvSpPr>
            <a:spLocks noChangeShapeType="1"/>
          </p:cNvSpPr>
          <p:nvPr/>
        </p:nvSpPr>
        <p:spPr bwMode="auto">
          <a:xfrm>
            <a:off x="514350" y="1050898"/>
            <a:ext cx="8629650" cy="2381"/>
          </a:xfrm>
          <a:prstGeom prst="line"/>
          <a:noFill/>
          <a:ln w="9525" cap="flat" cmpd="sng" algn="ctr">
            <a:gradFill flip="none" rotWithShape="1">
              <a:gsLst>
                <a:gs pos="0">
                  <a:schemeClr val="accent1">
                    <a:alpha val="0"/>
                  </a:schemeClr>
                </a:gs>
                <a:gs pos="17000">
                  <a:schemeClr val="accent1"/>
                </a:gs>
                <a:gs pos="100000">
                  <a:schemeClr val="accent1"/>
                </a:gs>
              </a:gsLst>
              <a:lin ang="0" scaled="1"/>
            </a:gra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77" name="Text Placeholder 7"/>
          <p:cNvSpPr>
            <a:spLocks noGrp="1"/>
          </p:cNvSpPr>
          <p:nvPr>
            <p:ph type="body" idx="1"/>
          </p:nvPr>
        </p:nvSpPr>
        <p:spPr>
          <a:xfrm>
            <a:off x="304800" y="1554162"/>
            <a:ext cx="8686800" cy="4525963"/>
          </a:xfrm>
          <a:prstGeom prst="rect"/>
        </p:spPr>
        <p:txBody>
          <a:bodyPr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78" name="Date Placeholder 10"/>
          <p:cNvSpPr>
            <a:spLocks noGrp="1"/>
          </p:cNvSpPr>
          <p:nvPr>
            <p:ph type="dt" sz="half" idx="2"/>
          </p:nvPr>
        </p:nvSpPr>
        <p:spPr>
          <a:xfrm>
            <a:off x="6477000" y="76200"/>
            <a:ext cx="2514600" cy="288925"/>
          </a:xfrm>
          <a:prstGeom prst="rect"/>
        </p:spPr>
        <p:txBody>
          <a:bodyPr vert="horz"/>
          <a:lstStyle>
            <a:lvl1pPr algn="l" eaLnBrk="1" hangingPunct="1" latinLnBrk="0">
              <a:defRPr sz="1200" kumimoji="0">
                <a:solidFill>
                  <a:schemeClr val="accent1">
                    <a:shade val="75000"/>
                  </a:schemeClr>
                </a:solidFill>
              </a:defRPr>
            </a:lvl1pPr>
          </a:lstStyle>
          <a:p>
            <a:fld id="{ACC8AAC4-07C9-4F1E-9151-56823545AB15}" type="datetimeFigureOut">
              <a:rPr lang="en-US" smtClean="0"/>
              <a:t>2/4/2021</a:t>
            </a:fld>
            <a:endParaRPr lang="en-US"/>
          </a:p>
        </p:txBody>
      </p:sp>
      <p:sp>
        <p:nvSpPr>
          <p:cNvPr id="1048579" name="Footer Placeholder 27"/>
          <p:cNvSpPr>
            <a:spLocks noGrp="1"/>
          </p:cNvSpPr>
          <p:nvPr>
            <p:ph type="ftr" sz="quarter" idx="3"/>
          </p:nvPr>
        </p:nvSpPr>
        <p:spPr>
          <a:xfrm>
            <a:off x="3124200" y="76200"/>
            <a:ext cx="3352800" cy="288925"/>
          </a:xfrm>
          <a:prstGeom prst="rect"/>
        </p:spPr>
        <p:txBody>
          <a:bodyPr vert="horz"/>
          <a:lstStyle>
            <a:lvl1pPr algn="r" eaLnBrk="1" hangingPunct="1" latinLnBrk="0">
              <a:defRPr sz="1200" kumimoji="0">
                <a:solidFill>
                  <a:schemeClr val="accent1">
                    <a:shade val="75000"/>
                  </a:schemeClr>
                </a:solidFill>
              </a:defRPr>
            </a:lvl1pPr>
          </a:lstStyle>
          <a:p>
            <a:endParaRPr lang="en-US"/>
          </a:p>
        </p:txBody>
      </p:sp>
      <p:sp>
        <p:nvSpPr>
          <p:cNvPr id="1048580" name="Slide Number Placeholder 4"/>
          <p:cNvSpPr>
            <a:spLocks noGrp="1"/>
          </p:cNvSpPr>
          <p:nvPr>
            <p:ph type="sldNum" sz="quarter" idx="4"/>
          </p:nvPr>
        </p:nvSpPr>
        <p:spPr>
          <a:xfrm>
            <a:off x="8229600" y="6477000"/>
            <a:ext cx="762000" cy="244475"/>
          </a:xfrm>
          <a:prstGeom prst="rect"/>
        </p:spPr>
        <p:txBody>
          <a:bodyPr vert="horz"/>
          <a:lstStyle>
            <a:lvl1pPr algn="r" eaLnBrk="1" hangingPunct="1" latinLnBrk="0">
              <a:defRPr sz="1200" kumimoji="0">
                <a:solidFill>
                  <a:schemeClr val="accent1">
                    <a:shade val="75000"/>
                  </a:schemeClr>
                </a:solidFill>
              </a:defRPr>
            </a:lvl1pPr>
          </a:lstStyle>
          <a:p>
            <a:fld id="{91F35D94-4107-45AD-B1F2-14BD87F940E9}" type="slidenum">
              <a:rPr lang="en-US" smtClean="0"/>
              <a:t>‹#›</a:t>
            </a:fld>
            <a:endParaRPr lang="en-US"/>
          </a:p>
        </p:txBody>
      </p:sp>
      <p:sp>
        <p:nvSpPr>
          <p:cNvPr id="1048581" name="Title Placeholder 9"/>
          <p:cNvSpPr>
            <a:spLocks noGrp="1"/>
          </p:cNvSpPr>
          <p:nvPr>
            <p:ph type="title"/>
          </p:nvPr>
        </p:nvSpPr>
        <p:spPr>
          <a:xfrm>
            <a:off x="304800" y="457200"/>
            <a:ext cx="8686800" cy="838200"/>
          </a:xfrm>
          <a:prstGeom prst="rect"/>
        </p:spPr>
        <p:txBody>
          <a:bodyPr anchor="ctr" vert="horz">
            <a:normAutofit/>
          </a:bodyPr>
          <a:p>
            <a:r>
              <a:rPr kumimoji="0" lang="en-US" smtClean="0"/>
              <a:t>Click to edit Master title style</a:t>
            </a:r>
            <a:endParaRPr kumimoji="0" lang="en-US"/>
          </a:p>
        </p:txBody>
      </p:sp>
      <p:sp>
        <p:nvSpPr>
          <p:cNvPr id="1048582" name="Straight Connector 8"/>
          <p:cNvSpPr>
            <a:spLocks noChangeShapeType="1"/>
          </p:cNvSpPr>
          <p:nvPr/>
        </p:nvSpPr>
        <p:spPr bwMode="auto">
          <a:xfrm>
            <a:off x="514350" y="1050898"/>
            <a:ext cx="8629650" cy="2381"/>
          </a:xfrm>
          <a:prstGeom prst="line"/>
          <a:noFill/>
          <a:ln w="9525" cap="flat" cmpd="sng" algn="ctr">
            <a:gradFill flip="none" rotWithShape="1">
              <a:gsLst>
                <a:gs pos="0">
                  <a:schemeClr val="accent1">
                    <a:alpha val="0"/>
                  </a:schemeClr>
                </a:gs>
                <a:gs pos="17000">
                  <a:schemeClr val="accent1"/>
                </a:gs>
                <a:gs pos="100000">
                  <a:schemeClr val="accent1"/>
                </a:gs>
              </a:gsLst>
              <a:lin ang="0" scaled="1"/>
            </a:grad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83" name="Straight Connector 11"/>
          <p:cNvSpPr>
            <a:spLocks noChangeShapeType="1"/>
          </p:cNvSpPr>
          <p:nvPr/>
        </p:nvSpPr>
        <p:spPr bwMode="auto">
          <a:xfrm>
            <a:off x="514350" y="1057986"/>
            <a:ext cx="8629650" cy="2381"/>
          </a:xfrm>
          <a:prstGeom prst="line"/>
          <a:noFill/>
          <a:ln w="9525" cap="flat" cmpd="sng" algn="ctr">
            <a:gradFill flip="none" rotWithShape="1">
              <a:gsLst>
                <a:gs pos="0">
                  <a:schemeClr val="accent1">
                    <a:alpha val="0"/>
                  </a:schemeClr>
                </a:gs>
                <a:gs pos="17000">
                  <a:schemeClr val="accent1"/>
                </a:gs>
                <a:gs pos="100000">
                  <a:schemeClr val="accent1"/>
                </a:gs>
              </a:gsLst>
              <a:lin ang="0" scaled="1"/>
            </a:gradFill>
            <a:prstDash val="solid"/>
            <a:round/>
            <a:headEnd type="none" w="med" len="med"/>
            <a:tailEnd type="none" w="med" len="med"/>
          </a:ln>
          <a:effectLst/>
        </p:spPr>
        <p:txBody>
          <a:bodyPr anchor="t" bIns="45720" compatLnSpc="1" lIns="91440" rIns="91440" tIns="45720" vert="horz" wrap="square"/>
          <a:p>
            <a:endParaRPr kumimoji="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baseline="0" cap="all" sz="3600" kern="1200" kumimoji="0">
          <a:solidFill>
            <a:schemeClr val="tx2"/>
          </a:solidFill>
          <a:effectLst>
            <a:reflection algn="bl" blurRad="12700" dir="5400000" endA="300" endPos="55000" rotWithShape="0" stA="48000" sy="-90000"/>
          </a:effectLst>
          <a:latin typeface="+mj-lt"/>
          <a:ea typeface="+mj-ea"/>
          <a:cs typeface="+mj-cs"/>
        </a:defRPr>
      </a:lvl1pPr>
    </p:titleStyle>
    <p:bodyStyle>
      <a:lvl1pPr algn="l" eaLnBrk="1" hangingPunct="1" indent="-342900" latinLnBrk="0" marL="342900" rtl="0">
        <a:spcBef>
          <a:spcPct val="20000"/>
        </a:spcBef>
        <a:buClr>
          <a:schemeClr val="accent1"/>
        </a:buClr>
        <a:buSzPct val="70000"/>
        <a:buFont typeface="Wingdings 2"/>
        <a:buChar char=""/>
        <a:defRPr sz="3200" kern="1200" kumimoji="0">
          <a:solidFill>
            <a:schemeClr val="tx2"/>
          </a:solidFill>
          <a:latin typeface="+mn-lt"/>
          <a:ea typeface="+mn-ea"/>
          <a:cs typeface="+mn-cs"/>
        </a:defRPr>
      </a:lvl1pPr>
      <a:lvl2pPr algn="l" eaLnBrk="1" hangingPunct="1" indent="-285750" latinLnBrk="0" marL="742950" rtl="0">
        <a:spcBef>
          <a:spcPct val="20000"/>
        </a:spcBef>
        <a:buClr>
          <a:schemeClr val="accent1"/>
        </a:buClr>
        <a:buSzPct val="70000"/>
        <a:buFont typeface="Wingdings 2"/>
        <a:buChar char=""/>
        <a:defRPr sz="2800" kern="1200" kumimoji="0">
          <a:solidFill>
            <a:schemeClr val="tx2"/>
          </a:solidFill>
          <a:latin typeface="+mn-lt"/>
          <a:ea typeface="+mn-ea"/>
          <a:cs typeface="+mn-cs"/>
        </a:defRPr>
      </a:lvl2pPr>
      <a:lvl3pPr algn="l" eaLnBrk="1" hangingPunct="1" indent="-228600" latinLnBrk="0" marL="1143000" rtl="0">
        <a:spcBef>
          <a:spcPct val="20000"/>
        </a:spcBef>
        <a:buClr>
          <a:schemeClr val="accent1"/>
        </a:buClr>
        <a:buSzPct val="70000"/>
        <a:buFont typeface="Wingdings 2"/>
        <a:buChar char=""/>
        <a:defRPr sz="2400" kern="1200" kumimoji="0">
          <a:solidFill>
            <a:schemeClr val="tx2"/>
          </a:solidFill>
          <a:latin typeface="+mn-lt"/>
          <a:ea typeface="+mn-ea"/>
          <a:cs typeface="+mn-cs"/>
        </a:defRPr>
      </a:lvl3pPr>
      <a:lvl4pPr algn="l" eaLnBrk="1" hangingPunct="1" indent="-228600" latinLnBrk="0" marL="1600200" rtl="0">
        <a:spcBef>
          <a:spcPct val="20000"/>
        </a:spcBef>
        <a:buClr>
          <a:schemeClr val="accent1"/>
        </a:buClr>
        <a:buSzPct val="70000"/>
        <a:buFont typeface="Wingdings 2"/>
        <a:buChar char=""/>
        <a:defRPr sz="2000" kern="1200" kumimoji="0">
          <a:solidFill>
            <a:schemeClr val="tx2"/>
          </a:solidFill>
          <a:latin typeface="+mn-lt"/>
          <a:ea typeface="+mn-ea"/>
          <a:cs typeface="+mn-cs"/>
        </a:defRPr>
      </a:lvl4pPr>
      <a:lvl5pPr algn="l" eaLnBrk="1" hangingPunct="1" indent="-228600" latinLnBrk="0" marL="2057400" rtl="0">
        <a:spcBef>
          <a:spcPct val="20000"/>
        </a:spcBef>
        <a:buClr>
          <a:schemeClr val="accent1"/>
        </a:buClr>
        <a:buSzPct val="60000"/>
        <a:buFont typeface="Wingdings 2"/>
        <a:buChar char=""/>
        <a:defRPr sz="1800" kern="1200" kumimoji="0">
          <a:solidFill>
            <a:schemeClr val="tx2"/>
          </a:solidFill>
          <a:latin typeface="+mn-lt"/>
          <a:ea typeface="+mn-ea"/>
          <a:cs typeface="+mn-cs"/>
        </a:defRPr>
      </a:lvl5pPr>
      <a:lvl6pPr algn="l" eaLnBrk="1" hangingPunct="1" indent="-228600" latinLnBrk="0" marL="2514600" rtl="0">
        <a:spcBef>
          <a:spcPct val="20000"/>
        </a:spcBef>
        <a:buClr>
          <a:schemeClr val="accent1"/>
        </a:buClr>
        <a:buSzPct val="60000"/>
        <a:buFont typeface="Wingdings 2"/>
        <a:buChar char=""/>
        <a:defRPr sz="1800" kern="1200" kumimoji="0">
          <a:solidFill>
            <a:schemeClr val="tx2"/>
          </a:solidFill>
          <a:latin typeface="+mn-lt"/>
          <a:ea typeface="+mn-ea"/>
          <a:cs typeface="+mn-cs"/>
        </a:defRPr>
      </a:lvl6pPr>
      <a:lvl7pPr algn="l" eaLnBrk="1" hangingPunct="1" indent="-228600" latinLnBrk="0" marL="2971800" rtl="0">
        <a:spcBef>
          <a:spcPct val="20000"/>
        </a:spcBef>
        <a:buClr>
          <a:schemeClr val="accent1"/>
        </a:buClr>
        <a:buSzPct val="60000"/>
        <a:buFont typeface="Wingdings 2"/>
        <a:buChar char=""/>
        <a:defRPr sz="1600" kern="1200" kumimoji="0">
          <a:solidFill>
            <a:schemeClr val="tx2"/>
          </a:solidFill>
          <a:latin typeface="+mn-lt"/>
          <a:ea typeface="+mn-ea"/>
          <a:cs typeface="+mn-cs"/>
        </a:defRPr>
      </a:lvl7pPr>
      <a:lvl8pPr algn="l" eaLnBrk="1" hangingPunct="1" indent="-228600" latinLnBrk="0" marL="3429000" rtl="0">
        <a:spcBef>
          <a:spcPct val="20000"/>
        </a:spcBef>
        <a:buClr>
          <a:schemeClr val="accent1"/>
        </a:buClr>
        <a:buSzPct val="60000"/>
        <a:buFont typeface="Wingdings 2"/>
        <a:buChar char=""/>
        <a:defRPr baseline="0" sz="1600" kern="1200" kumimoji="0">
          <a:solidFill>
            <a:schemeClr val="tx2"/>
          </a:solidFill>
          <a:latin typeface="+mn-lt"/>
          <a:ea typeface="+mn-ea"/>
          <a:cs typeface="+mn-cs"/>
        </a:defRPr>
      </a:lvl8pPr>
      <a:lvl9pPr algn="l" eaLnBrk="1" hangingPunct="1" indent="-228600" latinLnBrk="0" marL="3886200" rtl="0">
        <a:spcBef>
          <a:spcPct val="20000"/>
        </a:spcBef>
        <a:buClr>
          <a:schemeClr val="accent1"/>
        </a:buClr>
        <a:buSzPct val="60000"/>
        <a:buFont typeface="Wingdings 2"/>
        <a:buChar char=""/>
        <a:defRPr baseline="0" sz="1400" kern="1200" kumimoji="0">
          <a:solidFill>
            <a:schemeClr val="tx2"/>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jpeg"/><Relationship Id="rId3" Type="http://schemas.openxmlformats.org/officeDocument/2006/relationships/image" Target="../media/image5.jpeg"/><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image" Target="../media/image4.jpe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0" name="Title 1"/>
          <p:cNvSpPr>
            <a:spLocks noGrp="1"/>
          </p:cNvSpPr>
          <p:nvPr>
            <p:ph type="ctrTitle"/>
          </p:nvPr>
        </p:nvSpPr>
        <p:spPr>
          <a:xfrm>
            <a:off x="152400" y="2590800"/>
            <a:ext cx="8458200" cy="1222375"/>
          </a:xfrm>
        </p:spPr>
        <p:txBody>
          <a:bodyPr/>
          <a:p>
            <a:pPr algn="ctr"/>
            <a:r>
              <a:rPr dirty="0" lang="en-US" smtClean="0"/>
              <a:t>Student’s Name </a:t>
            </a:r>
            <a:br>
              <a:rPr dirty="0" lang="en-US" smtClean="0"/>
            </a:br>
            <a:r>
              <a:rPr dirty="0" lang="en-US" smtClean="0"/>
              <a:t>Institution </a:t>
            </a:r>
            <a:endParaRPr dirty="0" lang="en-US"/>
          </a:p>
        </p:txBody>
      </p:sp>
      <p:sp>
        <p:nvSpPr>
          <p:cNvPr id="1048591" name="Subtitle 2"/>
          <p:cNvSpPr>
            <a:spLocks noGrp="1"/>
          </p:cNvSpPr>
          <p:nvPr>
            <p:ph type="subTitle" idx="1"/>
          </p:nvPr>
        </p:nvSpPr>
        <p:spPr>
          <a:xfrm>
            <a:off x="304800" y="1295400"/>
            <a:ext cx="8458200" cy="914400"/>
          </a:xfrm>
        </p:spPr>
        <p:txBody>
          <a:bodyPr/>
          <a:p>
            <a:pPr algn="ctr"/>
            <a:r>
              <a:rPr b="1" dirty="0" lang="en-US" smtClean="0"/>
              <a:t>CASE REPORT: SURGICAL EXTRACTION</a:t>
            </a:r>
            <a:endParaRPr b="1" dirty="0"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97" name="Title 1"/>
          <p:cNvSpPr>
            <a:spLocks noGrp="1"/>
          </p:cNvSpPr>
          <p:nvPr>
            <p:ph type="title"/>
          </p:nvPr>
        </p:nvSpPr>
        <p:spPr/>
        <p:txBody>
          <a:bodyPr/>
          <a:p>
            <a:r>
              <a:rPr dirty="0" lang="en-US" smtClean="0"/>
              <a:t>Outline </a:t>
            </a:r>
            <a:endParaRPr dirty="0" lang="en-US"/>
          </a:p>
        </p:txBody>
      </p:sp>
      <p:sp>
        <p:nvSpPr>
          <p:cNvPr id="1048598" name="Content Placeholder 2"/>
          <p:cNvSpPr>
            <a:spLocks noGrp="1"/>
          </p:cNvSpPr>
          <p:nvPr>
            <p:ph idx="1"/>
          </p:nvPr>
        </p:nvSpPr>
        <p:spPr/>
        <p:txBody>
          <a:bodyPr/>
          <a:p>
            <a:r>
              <a:rPr dirty="0" lang="en-US" smtClean="0"/>
              <a:t>Introduction </a:t>
            </a:r>
          </a:p>
          <a:p>
            <a:r>
              <a:rPr dirty="0" lang="en-US" smtClean="0"/>
              <a:t>Case report overview </a:t>
            </a:r>
          </a:p>
          <a:p>
            <a:r>
              <a:rPr dirty="0" lang="en-US" smtClean="0"/>
              <a:t>Discussion </a:t>
            </a:r>
          </a:p>
          <a:p>
            <a:r>
              <a:rPr dirty="0" lang="en-US" smtClean="0"/>
              <a:t>Pacemaker extraction </a:t>
            </a:r>
          </a:p>
          <a:p>
            <a:r>
              <a:rPr dirty="0" lang="en-US" smtClean="0"/>
              <a:t>Conclusion </a:t>
            </a:r>
          </a:p>
          <a:p>
            <a:endParaRPr dirty="0" lang="en-US"/>
          </a:p>
        </p:txBody>
      </p:sp>
      <p:pic>
        <p:nvPicPr>
          <p:cNvPr id="2097152" name="Picture 3"/>
          <p:cNvPicPr>
            <a:picLocks noChangeAspect="1"/>
          </p:cNvPicPr>
          <p:nvPr/>
        </p:nvPicPr>
        <p:blipFill>
          <a:blip xmlns:r="http://schemas.openxmlformats.org/officeDocument/2006/relationships" r:embed="rId1"/>
          <a:stretch>
            <a:fillRect/>
          </a:stretch>
        </p:blipFill>
        <p:spPr>
          <a:xfrm>
            <a:off x="5334000" y="1143000"/>
            <a:ext cx="3810000" cy="2133600"/>
          </a:xfrm>
          <a:prstGeom prst="rect"/>
        </p:spPr>
      </p:pic>
      <p:pic>
        <p:nvPicPr>
          <p:cNvPr id="2097153" name="Picture 4"/>
          <p:cNvPicPr>
            <a:picLocks noChangeAspect="1"/>
          </p:cNvPicPr>
          <p:nvPr/>
        </p:nvPicPr>
        <p:blipFill>
          <a:blip xmlns:r="http://schemas.openxmlformats.org/officeDocument/2006/relationships" r:embed="rId2"/>
          <a:stretch>
            <a:fillRect/>
          </a:stretch>
        </p:blipFill>
        <p:spPr>
          <a:xfrm>
            <a:off x="5334000" y="3276600"/>
            <a:ext cx="3810000" cy="2286000"/>
          </a:xfrm>
          <a:prstGeom prst="rect"/>
        </p:spPr>
      </p:pic>
      <p:pic>
        <p:nvPicPr>
          <p:cNvPr id="2097154" name="Picture 5"/>
          <p:cNvPicPr>
            <a:picLocks noChangeAspect="1"/>
          </p:cNvPicPr>
          <p:nvPr/>
        </p:nvPicPr>
        <p:blipFill>
          <a:blip xmlns:r="http://schemas.openxmlformats.org/officeDocument/2006/relationships" r:embed="rId3"/>
          <a:stretch>
            <a:fillRect/>
          </a:stretch>
        </p:blipFill>
        <p:spPr>
          <a:xfrm>
            <a:off x="5334001" y="5562600"/>
            <a:ext cx="3810000" cy="1295400"/>
          </a:xfrm>
          <a:prstGeom prst="rec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99" name="Title 1"/>
          <p:cNvSpPr>
            <a:spLocks noGrp="1"/>
          </p:cNvSpPr>
          <p:nvPr>
            <p:ph type="title"/>
          </p:nvPr>
        </p:nvSpPr>
        <p:spPr/>
        <p:txBody>
          <a:bodyPr/>
          <a:p>
            <a:r>
              <a:rPr dirty="0" lang="en-US" smtClean="0"/>
              <a:t>Test Questions </a:t>
            </a:r>
            <a:endParaRPr dirty="0" lang="en-US"/>
          </a:p>
        </p:txBody>
      </p:sp>
      <p:sp>
        <p:nvSpPr>
          <p:cNvPr id="1048600" name="Content Placeholder 2"/>
          <p:cNvSpPr>
            <a:spLocks noGrp="1"/>
          </p:cNvSpPr>
          <p:nvPr>
            <p:ph idx="1"/>
          </p:nvPr>
        </p:nvSpPr>
        <p:spPr/>
        <p:txBody>
          <a:bodyPr>
            <a:normAutofit fontScale="91667" lnSpcReduction="10000"/>
          </a:bodyPr>
          <a:p>
            <a:r>
              <a:rPr dirty="0" lang="en-US" smtClean="0"/>
              <a:t>Multiple choice</a:t>
            </a:r>
          </a:p>
          <a:p>
            <a:r>
              <a:rPr dirty="0" lang="en-US" smtClean="0"/>
              <a:t>What are the risks of open heart surgery?</a:t>
            </a:r>
          </a:p>
          <a:p>
            <a:pPr lvl="2"/>
            <a:r>
              <a:rPr dirty="0" lang="en-US" smtClean="0"/>
              <a:t>(a) Chest would infection (b) Heart attack (c) Blood loss (d) All of the above</a:t>
            </a:r>
          </a:p>
          <a:p>
            <a:r>
              <a:rPr dirty="0" lang="en-US" smtClean="0"/>
              <a:t>What are the advantages of heart bypass surgery?</a:t>
            </a:r>
          </a:p>
          <a:p>
            <a:pPr lvl="2"/>
            <a:r>
              <a:rPr dirty="0" lang="en-US" smtClean="0"/>
              <a:t>(a) Reduced risk of stroke (b) minimized heart rhythm problems (c) None of the above </a:t>
            </a:r>
          </a:p>
          <a:p>
            <a:r>
              <a:rPr dirty="0" lang="en-US" smtClean="0"/>
              <a:t>Which of the following tools is not found in </a:t>
            </a:r>
            <a:r>
              <a:rPr dirty="0" lang="en-US" err="1" smtClean="0"/>
              <a:t>cardiothoracis</a:t>
            </a:r>
            <a:r>
              <a:rPr dirty="0" lang="en-US" smtClean="0"/>
              <a:t> surgery?</a:t>
            </a:r>
          </a:p>
          <a:p>
            <a:pPr lvl="2"/>
            <a:r>
              <a:rPr dirty="0" lang="en-US" smtClean="0"/>
              <a:t>(a) cardiovascular </a:t>
            </a:r>
            <a:r>
              <a:rPr dirty="0" lang="en-US" err="1" smtClean="0"/>
              <a:t>clampps</a:t>
            </a:r>
            <a:r>
              <a:rPr dirty="0" lang="en-US" smtClean="0"/>
              <a:t> (b) Cardiovascular scissors (c) Hole saw</a:t>
            </a:r>
            <a:endParaRPr dirty="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01" name="Title 1"/>
          <p:cNvSpPr>
            <a:spLocks noGrp="1"/>
          </p:cNvSpPr>
          <p:nvPr>
            <p:ph type="title"/>
          </p:nvPr>
        </p:nvSpPr>
        <p:spPr/>
        <p:txBody>
          <a:bodyPr/>
          <a:p>
            <a:r>
              <a:rPr dirty="0" lang="en-US" smtClean="0"/>
              <a:t>Test questions</a:t>
            </a:r>
            <a:endParaRPr dirty="0" lang="en-US"/>
          </a:p>
        </p:txBody>
      </p:sp>
      <p:sp>
        <p:nvSpPr>
          <p:cNvPr id="1048602" name="Content Placeholder 2"/>
          <p:cNvSpPr>
            <a:spLocks noGrp="1"/>
          </p:cNvSpPr>
          <p:nvPr>
            <p:ph idx="1"/>
          </p:nvPr>
        </p:nvSpPr>
        <p:spPr/>
        <p:txBody>
          <a:bodyPr/>
          <a:p>
            <a:r>
              <a:rPr dirty="0" lang="en-US" smtClean="0"/>
              <a:t>True or False </a:t>
            </a:r>
          </a:p>
          <a:p>
            <a:pPr lvl="3"/>
            <a:r>
              <a:rPr dirty="0" lang="en-US" smtClean="0"/>
              <a:t>Blood test on patient is important before a cardiovascular surgery? (True or False)</a:t>
            </a:r>
            <a:endParaRPr dirty="0" lang="en-US"/>
          </a:p>
          <a:p>
            <a:r>
              <a:rPr dirty="0" lang="en-US" smtClean="0"/>
              <a:t>Short answer</a:t>
            </a:r>
          </a:p>
          <a:p>
            <a:pPr lvl="3"/>
            <a:r>
              <a:rPr dirty="0" lang="en-US" smtClean="0"/>
              <a:t>Why do you think cardiac implantable electronic device (CIED) is increasing?</a:t>
            </a:r>
            <a:endParaRPr dirty="0"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3" name="Title 1"/>
          <p:cNvSpPr>
            <a:spLocks noGrp="1"/>
          </p:cNvSpPr>
          <p:nvPr>
            <p:ph type="title"/>
          </p:nvPr>
        </p:nvSpPr>
        <p:spPr/>
        <p:txBody>
          <a:bodyPr/>
          <a:p>
            <a:r>
              <a:rPr dirty="0" lang="en-US" smtClean="0"/>
              <a:t>Introduction </a:t>
            </a:r>
            <a:endParaRPr dirty="0" lang="en-US"/>
          </a:p>
        </p:txBody>
      </p:sp>
      <p:sp>
        <p:nvSpPr>
          <p:cNvPr id="1048604" name="Content Placeholder 2"/>
          <p:cNvSpPr>
            <a:spLocks noGrp="1"/>
          </p:cNvSpPr>
          <p:nvPr>
            <p:ph idx="1"/>
          </p:nvPr>
        </p:nvSpPr>
        <p:spPr/>
        <p:txBody>
          <a:bodyPr/>
          <a:p>
            <a:r>
              <a:rPr dirty="0" lang="en-US" smtClean="0"/>
              <a:t>Cardiac implantable electronic device continues to gain popularity</a:t>
            </a:r>
          </a:p>
          <a:p>
            <a:r>
              <a:rPr dirty="0" lang="en-US" smtClean="0"/>
              <a:t>This is associated with the aging population </a:t>
            </a:r>
          </a:p>
          <a:p>
            <a:r>
              <a:rPr dirty="0" lang="en-US" smtClean="0"/>
              <a:t>Threat of lead-related infective endocarditis (LRIE) becomes common </a:t>
            </a:r>
          </a:p>
          <a:p>
            <a:r>
              <a:rPr dirty="0" lang="en-US" smtClean="0"/>
              <a:t>LRIE concerns include development of large </a:t>
            </a:r>
            <a:r>
              <a:rPr dirty="0" lang="en-US" err="1" smtClean="0"/>
              <a:t>intracardiac</a:t>
            </a:r>
            <a:r>
              <a:rPr dirty="0" lang="en-US" smtClean="0"/>
              <a:t> lead vegetation</a:t>
            </a:r>
          </a:p>
          <a:p>
            <a:r>
              <a:rPr dirty="0" lang="en-US" smtClean="0"/>
              <a:t>Such vegetation can increase health risks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8" name="Title 1"/>
          <p:cNvSpPr>
            <a:spLocks noGrp="1"/>
          </p:cNvSpPr>
          <p:nvPr>
            <p:ph type="title"/>
          </p:nvPr>
        </p:nvSpPr>
        <p:spPr/>
        <p:txBody>
          <a:bodyPr/>
          <a:p>
            <a:r>
              <a:rPr dirty="0" lang="en-US" smtClean="0"/>
              <a:t>Continuation of Introduction </a:t>
            </a:r>
            <a:endParaRPr dirty="0" lang="en-US"/>
          </a:p>
        </p:txBody>
      </p:sp>
      <p:sp>
        <p:nvSpPr>
          <p:cNvPr id="1048609" name="Content Placeholder 2"/>
          <p:cNvSpPr>
            <a:spLocks noGrp="1"/>
          </p:cNvSpPr>
          <p:nvPr>
            <p:ph idx="1"/>
          </p:nvPr>
        </p:nvSpPr>
        <p:spPr/>
        <p:txBody>
          <a:bodyPr>
            <a:normAutofit fontScale="96875" lnSpcReduction="20000"/>
          </a:bodyPr>
          <a:p>
            <a:r>
              <a:rPr dirty="0" lang="en-US" smtClean="0"/>
              <a:t>Surgical extraction is the best option </a:t>
            </a:r>
          </a:p>
          <a:p>
            <a:r>
              <a:rPr dirty="0" lang="en-US" smtClean="0"/>
              <a:t>Cardiopulmonary bypass (CPB) can help patients with ILV</a:t>
            </a:r>
          </a:p>
          <a:p>
            <a:r>
              <a:rPr dirty="0" lang="en-US" smtClean="0"/>
              <a:t>This case report explains the surgical extraction with CPB of an infected pacing system</a:t>
            </a:r>
          </a:p>
          <a:p>
            <a:r>
              <a:rPr dirty="0" lang="en-US" smtClean="0"/>
              <a:t>The report shows:</a:t>
            </a:r>
          </a:p>
          <a:p>
            <a:r>
              <a:rPr dirty="0" lang="en-US" smtClean="0"/>
              <a:t>A new </a:t>
            </a:r>
            <a:r>
              <a:rPr dirty="0" lang="en-US" err="1" smtClean="0"/>
              <a:t>epicardial</a:t>
            </a:r>
            <a:r>
              <a:rPr dirty="0" lang="en-US" smtClean="0"/>
              <a:t> pacemaker was </a:t>
            </a:r>
            <a:r>
              <a:rPr dirty="0" lang="en-US" err="1" smtClean="0"/>
              <a:t>reimplanted</a:t>
            </a:r>
            <a:r>
              <a:rPr dirty="0" lang="en-US" smtClean="0"/>
              <a:t> to minimize the risk of recurrent blood infection</a:t>
            </a:r>
            <a:endParaRPr dirty="0"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3" name="Title 1"/>
          <p:cNvSpPr>
            <a:spLocks noGrp="1"/>
          </p:cNvSpPr>
          <p:nvPr>
            <p:ph type="title"/>
          </p:nvPr>
        </p:nvSpPr>
        <p:spPr/>
        <p:txBody>
          <a:bodyPr/>
          <a:p>
            <a:r>
              <a:rPr dirty="0" lang="en-US" smtClean="0"/>
              <a:t>Case report overview </a:t>
            </a:r>
            <a:endParaRPr dirty="0" lang="en-US"/>
          </a:p>
        </p:txBody>
      </p:sp>
      <p:sp>
        <p:nvSpPr>
          <p:cNvPr id="1048614" name="Content Placeholder 2"/>
          <p:cNvSpPr>
            <a:spLocks noGrp="1"/>
          </p:cNvSpPr>
          <p:nvPr>
            <p:ph idx="1"/>
          </p:nvPr>
        </p:nvSpPr>
        <p:spPr/>
        <p:txBody>
          <a:bodyPr/>
          <a:p>
            <a:r>
              <a:rPr dirty="0" lang="en-US" smtClean="0"/>
              <a:t>Involved a 57-year old man </a:t>
            </a:r>
          </a:p>
          <a:p>
            <a:r>
              <a:rPr dirty="0" lang="en-US" smtClean="0"/>
              <a:t>He as admitted with:</a:t>
            </a:r>
          </a:p>
          <a:p>
            <a:r>
              <a:rPr dirty="0" lang="en-US" smtClean="0"/>
              <a:t>Intermittent Fever </a:t>
            </a:r>
          </a:p>
          <a:p>
            <a:r>
              <a:rPr dirty="0" lang="en-US" smtClean="0"/>
              <a:t>Past medical history of dual-chamber pacemaker </a:t>
            </a:r>
            <a:r>
              <a:rPr dirty="0" lang="en-US" err="1" smtClean="0"/>
              <a:t>implanatation</a:t>
            </a:r>
            <a:r>
              <a:rPr dirty="0" lang="en-US" smtClean="0"/>
              <a:t> </a:t>
            </a:r>
          </a:p>
          <a:p>
            <a:r>
              <a:rPr dirty="0" lang="en-US" smtClean="0"/>
              <a:t>40-years history of hemodialysis </a:t>
            </a:r>
          </a:p>
          <a:p>
            <a:r>
              <a:rPr dirty="0" lang="en-US" smtClean="0"/>
              <a:t>Long-term steroid administration for systemic </a:t>
            </a:r>
            <a:r>
              <a:rPr dirty="0" lang="en-US" err="1" smtClean="0"/>
              <a:t>autoinflamatory</a:t>
            </a:r>
            <a:r>
              <a:rPr dirty="0" lang="en-US" smtClean="0"/>
              <a:t> disease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8" name="Title 1"/>
          <p:cNvSpPr>
            <a:spLocks noGrp="1"/>
          </p:cNvSpPr>
          <p:nvPr>
            <p:ph type="title"/>
          </p:nvPr>
        </p:nvSpPr>
        <p:spPr/>
        <p:txBody>
          <a:bodyPr/>
          <a:p>
            <a:r>
              <a:rPr dirty="0" lang="en-US" smtClean="0"/>
              <a:t>Blood cultures </a:t>
            </a:r>
            <a:endParaRPr dirty="0" lang="en-US"/>
          </a:p>
        </p:txBody>
      </p:sp>
      <p:sp>
        <p:nvSpPr>
          <p:cNvPr id="1048619" name="Content Placeholder 2"/>
          <p:cNvSpPr>
            <a:spLocks noGrp="1"/>
          </p:cNvSpPr>
          <p:nvPr>
            <p:ph idx="1"/>
          </p:nvPr>
        </p:nvSpPr>
        <p:spPr/>
        <p:txBody>
          <a:bodyPr/>
          <a:p>
            <a:r>
              <a:rPr dirty="0" lang="en-US" smtClean="0"/>
              <a:t>Blood cultures was characterized by:</a:t>
            </a:r>
          </a:p>
          <a:p>
            <a:r>
              <a:rPr dirty="0" lang="en-US" smtClean="0"/>
              <a:t>Positive methicillin-resistant </a:t>
            </a:r>
          </a:p>
          <a:p>
            <a:r>
              <a:rPr dirty="0" lang="en-US" smtClean="0"/>
              <a:t>Coagulase-negative staphylococcus</a:t>
            </a:r>
          </a:p>
          <a:p>
            <a:r>
              <a:rPr dirty="0" lang="en-US" smtClean="0"/>
              <a:t>Confirmation of </a:t>
            </a:r>
            <a:r>
              <a:rPr dirty="0" i="1" lang="en-US" smtClean="0"/>
              <a:t>S. </a:t>
            </a:r>
            <a:r>
              <a:rPr dirty="0" i="1" lang="en-US" err="1" smtClean="0"/>
              <a:t>epidemidis</a:t>
            </a:r>
            <a:endParaRPr dirty="0" lang="en-US" smtClean="0"/>
          </a:p>
          <a:p>
            <a:r>
              <a:rPr dirty="0" lang="en-US" smtClean="0"/>
              <a:t>White blood cell count was 18,000/</a:t>
            </a:r>
            <a:r>
              <a:rPr dirty="0" lang="en-US" err="1" smtClean="0"/>
              <a:t>ul</a:t>
            </a:r>
            <a:endParaRPr dirty="0" lang="en-US" smtClean="0"/>
          </a:p>
          <a:p>
            <a:r>
              <a:rPr dirty="0" lang="en-US" smtClean="0"/>
              <a:t>Elevated C-reactive protein of 16mg/dl</a:t>
            </a:r>
          </a:p>
          <a:p>
            <a:r>
              <a:rPr dirty="0" lang="en-US" smtClean="0"/>
              <a:t>No signs of pocket infection noted </a:t>
            </a:r>
            <a:endParaRPr dirty="0"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3" name="Title 1"/>
          <p:cNvSpPr>
            <a:spLocks noGrp="1"/>
          </p:cNvSpPr>
          <p:nvPr>
            <p:ph type="title"/>
          </p:nvPr>
        </p:nvSpPr>
        <p:spPr/>
        <p:txBody>
          <a:bodyPr/>
          <a:p>
            <a:r>
              <a:rPr dirty="0" lang="en-US" smtClean="0"/>
              <a:t>Further observations</a:t>
            </a:r>
            <a:endParaRPr dirty="0" lang="en-US"/>
          </a:p>
        </p:txBody>
      </p:sp>
      <p:sp>
        <p:nvSpPr>
          <p:cNvPr id="1048624" name="Content Placeholder 2"/>
          <p:cNvSpPr>
            <a:spLocks noGrp="1"/>
          </p:cNvSpPr>
          <p:nvPr>
            <p:ph idx="1"/>
          </p:nvPr>
        </p:nvSpPr>
        <p:spPr/>
        <p:txBody>
          <a:bodyPr>
            <a:normAutofit lnSpcReduction="10000"/>
          </a:bodyPr>
          <a:p>
            <a:r>
              <a:rPr dirty="0" lang="en-US" smtClean="0"/>
              <a:t>Echocardiography:</a:t>
            </a:r>
          </a:p>
          <a:p>
            <a:r>
              <a:rPr dirty="0" lang="en-US" smtClean="0"/>
              <a:t>Giant and echogenic lobular mass </a:t>
            </a:r>
          </a:p>
          <a:p>
            <a:r>
              <a:rPr dirty="0" lang="en-US" smtClean="0"/>
              <a:t>The mass estimated to be about 35X35mm</a:t>
            </a:r>
          </a:p>
          <a:p>
            <a:r>
              <a:rPr dirty="0" lang="en-US" smtClean="0"/>
              <a:t>Located around the RV lead</a:t>
            </a:r>
          </a:p>
          <a:p>
            <a:r>
              <a:rPr dirty="0" lang="en-US" smtClean="0"/>
              <a:t>It was large enough to occlude the tricuspid valve in diastole</a:t>
            </a:r>
          </a:p>
          <a:p>
            <a:r>
              <a:rPr dirty="0" lang="en-US" smtClean="0"/>
              <a:t>Ejection fraction was at 57%</a:t>
            </a:r>
          </a:p>
          <a:p>
            <a:r>
              <a:rPr dirty="0" lang="en-US" smtClean="0"/>
              <a:t>No signs of heart failure noted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28" name="Title 1"/>
          <p:cNvSpPr>
            <a:spLocks noGrp="1"/>
          </p:cNvSpPr>
          <p:nvPr>
            <p:ph type="title"/>
          </p:nvPr>
        </p:nvSpPr>
        <p:spPr/>
        <p:txBody>
          <a:bodyPr/>
          <a:p>
            <a:r>
              <a:rPr dirty="0" lang="en-US" smtClean="0"/>
              <a:t>Discussion-Surgical Procedure </a:t>
            </a:r>
            <a:endParaRPr dirty="0" lang="en-US"/>
          </a:p>
        </p:txBody>
      </p:sp>
      <p:sp>
        <p:nvSpPr>
          <p:cNvPr id="1048629" name="Content Placeholder 2"/>
          <p:cNvSpPr>
            <a:spLocks noGrp="1"/>
          </p:cNvSpPr>
          <p:nvPr>
            <p:ph idx="1"/>
          </p:nvPr>
        </p:nvSpPr>
        <p:spPr/>
        <p:txBody>
          <a:bodyPr/>
          <a:p>
            <a:r>
              <a:rPr dirty="0" lang="en-US" smtClean="0"/>
              <a:t>Urgent surgical extraction was performed </a:t>
            </a:r>
          </a:p>
          <a:p>
            <a:r>
              <a:rPr dirty="0" lang="en-US" smtClean="0"/>
              <a:t>This type of surgery was appropriate because:</a:t>
            </a:r>
          </a:p>
          <a:p>
            <a:r>
              <a:rPr dirty="0" lang="en-US" err="1" smtClean="0"/>
              <a:t>Transvenous</a:t>
            </a:r>
            <a:r>
              <a:rPr dirty="0" lang="en-US" smtClean="0"/>
              <a:t> extraction was risky </a:t>
            </a:r>
          </a:p>
          <a:p>
            <a:r>
              <a:rPr dirty="0" lang="en-US" smtClean="0"/>
              <a:t>Due to interference from the suspected ILV</a:t>
            </a:r>
          </a:p>
          <a:p>
            <a:endParaRPr dirty="0" lang="en-US" smtClean="0"/>
          </a:p>
        </p:txBody>
      </p:sp>
      <p:pic>
        <p:nvPicPr>
          <p:cNvPr id="2097155" name="Picture 3"/>
          <p:cNvPicPr>
            <a:picLocks noChangeAspect="1"/>
          </p:cNvPicPr>
          <p:nvPr/>
        </p:nvPicPr>
        <p:blipFill>
          <a:blip xmlns:r="http://schemas.openxmlformats.org/officeDocument/2006/relationships" r:embed="rId1"/>
          <a:stretch>
            <a:fillRect/>
          </a:stretch>
        </p:blipFill>
        <p:spPr>
          <a:xfrm>
            <a:off x="361950" y="3962400"/>
            <a:ext cx="2857500" cy="2895600"/>
          </a:xfrm>
          <a:prstGeom prst="rect"/>
        </p:spPr>
      </p:pic>
      <p:pic>
        <p:nvPicPr>
          <p:cNvPr id="2097156" name="Picture 4"/>
          <p:cNvPicPr>
            <a:picLocks noChangeAspect="1"/>
          </p:cNvPicPr>
          <p:nvPr/>
        </p:nvPicPr>
        <p:blipFill>
          <a:blip xmlns:r="http://schemas.openxmlformats.org/officeDocument/2006/relationships" r:embed="rId2"/>
          <a:stretch>
            <a:fillRect/>
          </a:stretch>
        </p:blipFill>
        <p:spPr>
          <a:xfrm>
            <a:off x="3219450" y="3962400"/>
            <a:ext cx="3257550" cy="2875912"/>
          </a:xfrm>
          <a:prstGeom prst="rect"/>
        </p:spPr>
      </p:pic>
      <p:pic>
        <p:nvPicPr>
          <p:cNvPr id="2097157" name="Picture 5"/>
          <p:cNvPicPr>
            <a:picLocks noChangeAspect="1"/>
          </p:cNvPicPr>
          <p:nvPr/>
        </p:nvPicPr>
        <p:blipFill>
          <a:blip xmlns:r="http://schemas.openxmlformats.org/officeDocument/2006/relationships" r:embed="rId3"/>
          <a:stretch>
            <a:fillRect/>
          </a:stretch>
        </p:blipFill>
        <p:spPr>
          <a:xfrm>
            <a:off x="6438900" y="3962400"/>
            <a:ext cx="2705100" cy="2895600"/>
          </a:xfrm>
          <a:prstGeom prst="rec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3" name="Title 1"/>
          <p:cNvSpPr>
            <a:spLocks noGrp="1"/>
          </p:cNvSpPr>
          <p:nvPr>
            <p:ph type="title"/>
          </p:nvPr>
        </p:nvSpPr>
        <p:spPr/>
        <p:txBody>
          <a:bodyPr/>
          <a:p>
            <a:r>
              <a:rPr dirty="0" lang="en-US" smtClean="0"/>
              <a:t>Pacemaker extraction</a:t>
            </a:r>
            <a:endParaRPr dirty="0" lang="en-US"/>
          </a:p>
        </p:txBody>
      </p:sp>
      <p:sp>
        <p:nvSpPr>
          <p:cNvPr id="1048634" name="Content Placeholder 2"/>
          <p:cNvSpPr>
            <a:spLocks noGrp="1"/>
          </p:cNvSpPr>
          <p:nvPr>
            <p:ph idx="1"/>
          </p:nvPr>
        </p:nvSpPr>
        <p:spPr/>
        <p:txBody>
          <a:bodyPr/>
          <a:p>
            <a:r>
              <a:rPr dirty="0" lang="en-US" smtClean="0"/>
              <a:t>Patient was put under general anesthesia </a:t>
            </a:r>
          </a:p>
          <a:p>
            <a:r>
              <a:rPr dirty="0" lang="en-US" smtClean="0"/>
              <a:t>And, full </a:t>
            </a:r>
            <a:r>
              <a:rPr dirty="0" lang="en-US" err="1" smtClean="0"/>
              <a:t>sternotomy</a:t>
            </a:r>
            <a:endParaRPr dirty="0" lang="en-US" smtClean="0"/>
          </a:p>
          <a:p>
            <a:r>
              <a:rPr dirty="0" lang="en-US" smtClean="0"/>
              <a:t>CPB surgery was performed with ascending aortic and </a:t>
            </a:r>
            <a:r>
              <a:rPr dirty="0" lang="en-US" err="1" smtClean="0"/>
              <a:t>bicaval</a:t>
            </a:r>
            <a:r>
              <a:rPr dirty="0" lang="en-US" smtClean="0"/>
              <a:t> </a:t>
            </a:r>
            <a:r>
              <a:rPr dirty="0" lang="en-US" err="1" smtClean="0"/>
              <a:t>cannulation</a:t>
            </a:r>
            <a:r>
              <a:rPr dirty="0" lang="en-US" smtClean="0"/>
              <a:t> </a:t>
            </a:r>
          </a:p>
          <a:p>
            <a:r>
              <a:rPr dirty="0" lang="en-US" smtClean="0"/>
              <a:t>Cardiac arrest was obtained </a:t>
            </a:r>
          </a:p>
          <a:p>
            <a:r>
              <a:rPr dirty="0" lang="en-US" smtClean="0"/>
              <a:t>No severe adhesion was noted between </a:t>
            </a:r>
            <a:r>
              <a:rPr dirty="0" lang="en-US" err="1" smtClean="0"/>
              <a:t>intracardiac</a:t>
            </a:r>
            <a:r>
              <a:rPr dirty="0" lang="en-US" smtClean="0"/>
              <a:t> leads and innominate veins</a:t>
            </a:r>
          </a:p>
          <a:p>
            <a:endParaRPr dirty="0"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38" name="Title 1"/>
          <p:cNvSpPr>
            <a:spLocks noGrp="1"/>
          </p:cNvSpPr>
          <p:nvPr>
            <p:ph type="title"/>
          </p:nvPr>
        </p:nvSpPr>
        <p:spPr/>
        <p:txBody>
          <a:bodyPr/>
          <a:p>
            <a:r>
              <a:rPr dirty="0" lang="en-US" smtClean="0"/>
              <a:t>Surgical Process</a:t>
            </a:r>
            <a:endParaRPr dirty="0" lang="en-US"/>
          </a:p>
        </p:txBody>
      </p:sp>
      <p:sp>
        <p:nvSpPr>
          <p:cNvPr id="1048639" name="Content Placeholder 2"/>
          <p:cNvSpPr>
            <a:spLocks noGrp="1"/>
          </p:cNvSpPr>
          <p:nvPr>
            <p:ph idx="1"/>
          </p:nvPr>
        </p:nvSpPr>
        <p:spPr/>
        <p:txBody>
          <a:bodyPr>
            <a:normAutofit lnSpcReduction="10000"/>
          </a:bodyPr>
          <a:p>
            <a:r>
              <a:rPr dirty="0" lang="en-US" smtClean="0"/>
              <a:t>The right atrium (RA) was opened </a:t>
            </a:r>
          </a:p>
          <a:p>
            <a:r>
              <a:rPr dirty="0" lang="en-US" smtClean="0"/>
              <a:t>A 35X35mm ILV was located around the RV lead</a:t>
            </a:r>
          </a:p>
          <a:p>
            <a:r>
              <a:rPr dirty="0" lang="en-US" smtClean="0"/>
              <a:t>However, pacing leads were normally located </a:t>
            </a:r>
          </a:p>
          <a:p>
            <a:r>
              <a:rPr dirty="0" lang="en-US" smtClean="0"/>
              <a:t>No abnormal loop formation was noted </a:t>
            </a:r>
          </a:p>
          <a:p>
            <a:r>
              <a:rPr dirty="0" lang="en-US" smtClean="0"/>
              <a:t>The giant ILV and tips successfully extracted </a:t>
            </a:r>
          </a:p>
          <a:p>
            <a:r>
              <a:rPr dirty="0" lang="en-US" smtClean="0"/>
              <a:t>There was no injury to TV, RV, and RA walls</a:t>
            </a:r>
          </a:p>
          <a:p>
            <a:r>
              <a:rPr dirty="0" lang="en-US" smtClean="0"/>
              <a:t>Pacemaker removed from right </a:t>
            </a:r>
            <a:r>
              <a:rPr dirty="0" lang="en-US" err="1" smtClean="0"/>
              <a:t>subclavian</a:t>
            </a:r>
            <a:r>
              <a:rPr dirty="0" lang="en-US" smtClean="0"/>
              <a:t> </a:t>
            </a:r>
            <a:endParaRPr dirty="0"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43" name="Title 1"/>
          <p:cNvSpPr>
            <a:spLocks noGrp="1"/>
          </p:cNvSpPr>
          <p:nvPr>
            <p:ph type="title"/>
          </p:nvPr>
        </p:nvSpPr>
        <p:spPr/>
        <p:txBody>
          <a:bodyPr/>
          <a:p>
            <a:r>
              <a:rPr dirty="0" lang="en-US" smtClean="0"/>
              <a:t>Continuation of Surgical process</a:t>
            </a:r>
            <a:endParaRPr dirty="0" lang="en-US"/>
          </a:p>
        </p:txBody>
      </p:sp>
      <p:sp>
        <p:nvSpPr>
          <p:cNvPr id="1048644" name="Content Placeholder 2"/>
          <p:cNvSpPr>
            <a:spLocks noGrp="1"/>
          </p:cNvSpPr>
          <p:nvPr>
            <p:ph idx="1"/>
          </p:nvPr>
        </p:nvSpPr>
        <p:spPr/>
        <p:txBody>
          <a:bodyPr>
            <a:normAutofit fontScale="96875" lnSpcReduction="10000"/>
          </a:bodyPr>
          <a:p>
            <a:r>
              <a:rPr dirty="0" lang="en-US" smtClean="0"/>
              <a:t>No lead abrasion was noted either </a:t>
            </a:r>
          </a:p>
          <a:p>
            <a:r>
              <a:rPr dirty="0" lang="en-US" smtClean="0"/>
              <a:t>After the removal of the giant ILV, a new dual-chamber pacing system was </a:t>
            </a:r>
            <a:r>
              <a:rPr dirty="0" lang="en-US" err="1" smtClean="0"/>
              <a:t>reimplanted</a:t>
            </a:r>
            <a:r>
              <a:rPr dirty="0" lang="en-US" smtClean="0"/>
              <a:t> </a:t>
            </a:r>
          </a:p>
          <a:p>
            <a:r>
              <a:rPr dirty="0" lang="en-US" err="1" smtClean="0"/>
              <a:t>Reimplantation</a:t>
            </a:r>
            <a:r>
              <a:rPr dirty="0" lang="en-US" smtClean="0"/>
              <a:t> involved two </a:t>
            </a:r>
            <a:r>
              <a:rPr dirty="0" lang="en-US" err="1" smtClean="0"/>
              <a:t>epicardial</a:t>
            </a:r>
            <a:r>
              <a:rPr dirty="0" lang="en-US" smtClean="0"/>
              <a:t> leads on the RA and RV</a:t>
            </a:r>
          </a:p>
          <a:p>
            <a:r>
              <a:rPr dirty="0" lang="en-US" smtClean="0"/>
              <a:t>A new generator was positioned in the patient’s left </a:t>
            </a:r>
            <a:r>
              <a:rPr dirty="0" lang="en-US" err="1" smtClean="0"/>
              <a:t>hypochondrium</a:t>
            </a:r>
            <a:r>
              <a:rPr dirty="0" lang="en-US" smtClean="0"/>
              <a:t> </a:t>
            </a:r>
          </a:p>
          <a:p>
            <a:r>
              <a:rPr dirty="0" lang="en-US" smtClean="0"/>
              <a:t>Both pacing and sensing thresholds were successful and acceptable</a:t>
            </a:r>
            <a:endParaRPr dirty="0"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48" name="Title 1"/>
          <p:cNvSpPr>
            <a:spLocks noGrp="1"/>
          </p:cNvSpPr>
          <p:nvPr>
            <p:ph type="title"/>
          </p:nvPr>
        </p:nvSpPr>
        <p:spPr/>
        <p:txBody>
          <a:bodyPr/>
          <a:p>
            <a:r>
              <a:rPr dirty="0" lang="en-US" smtClean="0"/>
              <a:t>Postoperative hemodynamics </a:t>
            </a:r>
            <a:endParaRPr dirty="0" lang="en-US"/>
          </a:p>
        </p:txBody>
      </p:sp>
      <p:sp>
        <p:nvSpPr>
          <p:cNvPr id="1048649" name="Content Placeholder 2"/>
          <p:cNvSpPr>
            <a:spLocks noGrp="1"/>
          </p:cNvSpPr>
          <p:nvPr>
            <p:ph idx="1"/>
          </p:nvPr>
        </p:nvSpPr>
        <p:spPr/>
        <p:txBody>
          <a:bodyPr>
            <a:normAutofit fontScale="96875" lnSpcReduction="20000"/>
          </a:bodyPr>
          <a:p>
            <a:r>
              <a:rPr dirty="0" lang="en-US" smtClean="0"/>
              <a:t>Postoperative hemodynamics was stable </a:t>
            </a:r>
          </a:p>
          <a:p>
            <a:r>
              <a:rPr dirty="0" lang="en-US" smtClean="0"/>
              <a:t>Patient discharged from ICU after three days </a:t>
            </a:r>
          </a:p>
          <a:p>
            <a:r>
              <a:rPr dirty="0" lang="en-US" smtClean="0"/>
              <a:t>Hemodialysis resumed after surgery day </a:t>
            </a:r>
          </a:p>
          <a:p>
            <a:r>
              <a:rPr dirty="0" lang="en-US" smtClean="0"/>
              <a:t>Inflammatory findings improved after he surgery </a:t>
            </a:r>
          </a:p>
          <a:p>
            <a:r>
              <a:rPr dirty="0" lang="en-US" smtClean="0"/>
              <a:t>VCM continued for more 6 weeks</a:t>
            </a:r>
          </a:p>
          <a:p>
            <a:r>
              <a:rPr dirty="0" lang="en-US" smtClean="0"/>
              <a:t>GM terminated after five days </a:t>
            </a:r>
          </a:p>
          <a:p>
            <a:r>
              <a:rPr dirty="0" lang="en-US" smtClean="0"/>
              <a:t>Patient transferred to regional hospital for rehabilitation </a:t>
            </a:r>
            <a:endParaRPr dirty="0"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53" name="Title 1"/>
          <p:cNvSpPr>
            <a:spLocks noGrp="1"/>
          </p:cNvSpPr>
          <p:nvPr>
            <p:ph type="title"/>
          </p:nvPr>
        </p:nvSpPr>
        <p:spPr/>
        <p:txBody>
          <a:bodyPr/>
          <a:p>
            <a:r>
              <a:rPr dirty="0" lang="en-US" smtClean="0"/>
              <a:t>Conclusion </a:t>
            </a:r>
            <a:endParaRPr dirty="0" lang="en-US"/>
          </a:p>
        </p:txBody>
      </p:sp>
      <p:sp>
        <p:nvSpPr>
          <p:cNvPr id="1048654" name="Content Placeholder 2"/>
          <p:cNvSpPr>
            <a:spLocks noGrp="1"/>
          </p:cNvSpPr>
          <p:nvPr>
            <p:ph idx="1"/>
          </p:nvPr>
        </p:nvSpPr>
        <p:spPr/>
        <p:txBody>
          <a:bodyPr>
            <a:normAutofit fontScale="96875" lnSpcReduction="10000"/>
          </a:bodyPr>
          <a:p>
            <a:r>
              <a:rPr dirty="0" lang="en-US" smtClean="0"/>
              <a:t>This report presented surgical extraction under CPB surgery technique </a:t>
            </a:r>
          </a:p>
          <a:p>
            <a:r>
              <a:rPr dirty="0" lang="en-US" smtClean="0"/>
              <a:t>The surgery was performed on a 57-year old man with an enlarged ILV</a:t>
            </a:r>
          </a:p>
          <a:p>
            <a:r>
              <a:rPr dirty="0" lang="en-US" smtClean="0"/>
              <a:t>The operation went on successfully </a:t>
            </a:r>
          </a:p>
          <a:p>
            <a:r>
              <a:rPr dirty="0" lang="en-US" smtClean="0"/>
              <a:t>ILV removed with a new dual-chamber pace making system implanted </a:t>
            </a:r>
          </a:p>
          <a:p>
            <a:r>
              <a:rPr dirty="0" lang="en-US" smtClean="0"/>
              <a:t>The case, however, lacked most known factors for ILV</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58" name="Title 1"/>
          <p:cNvSpPr>
            <a:spLocks noGrp="1"/>
          </p:cNvSpPr>
          <p:nvPr>
            <p:ph type="title"/>
          </p:nvPr>
        </p:nvSpPr>
        <p:spPr/>
        <p:txBody>
          <a:bodyPr/>
          <a:p>
            <a:r>
              <a:rPr dirty="0" lang="en-US" smtClean="0"/>
              <a:t>Reference </a:t>
            </a:r>
            <a:endParaRPr dirty="0" lang="en-US"/>
          </a:p>
        </p:txBody>
      </p:sp>
      <p:sp>
        <p:nvSpPr>
          <p:cNvPr id="1048659" name="Content Placeholder 2"/>
          <p:cNvSpPr>
            <a:spLocks noGrp="1"/>
          </p:cNvSpPr>
          <p:nvPr>
            <p:ph idx="1"/>
          </p:nvPr>
        </p:nvSpPr>
        <p:spPr/>
        <p:txBody>
          <a:bodyPr/>
          <a:p>
            <a:r>
              <a:rPr dirty="0" lang="en-US"/>
              <a:t>Nakajima, T., </a:t>
            </a:r>
            <a:r>
              <a:rPr dirty="0" lang="en-US" err="1"/>
              <a:t>Kaminishi</a:t>
            </a:r>
            <a:r>
              <a:rPr dirty="0" lang="en-US"/>
              <a:t>, Y., Kato, H., </a:t>
            </a:r>
            <a:r>
              <a:rPr dirty="0" lang="en-US" err="1"/>
              <a:t>Gomi</a:t>
            </a:r>
            <a:r>
              <a:rPr dirty="0" lang="en-US"/>
              <a:t>, S., Mathis, B. J., </a:t>
            </a:r>
            <a:r>
              <a:rPr dirty="0" lang="en-US" err="1"/>
              <a:t>Hiramatsu</a:t>
            </a:r>
            <a:r>
              <a:rPr dirty="0" lang="en-US"/>
              <a:t>, Y., &amp; Sakamoto, H. (2019). Surgical extraction of a giant </a:t>
            </a:r>
            <a:r>
              <a:rPr dirty="0" lang="en-US" err="1"/>
              <a:t>intracardiac</a:t>
            </a:r>
            <a:r>
              <a:rPr dirty="0" lang="en-US"/>
              <a:t> lead vegetation and </a:t>
            </a:r>
            <a:r>
              <a:rPr dirty="0" lang="en-US" err="1"/>
              <a:t>epicardial</a:t>
            </a:r>
            <a:r>
              <a:rPr dirty="0" lang="en-US"/>
              <a:t> pacemaker </a:t>
            </a:r>
            <a:r>
              <a:rPr dirty="0" lang="en-US" err="1"/>
              <a:t>reimplantation</a:t>
            </a:r>
            <a:r>
              <a:rPr dirty="0" lang="en-US"/>
              <a:t> in a pacemaker‐dependent hemodialysis patient. </a:t>
            </a:r>
            <a:r>
              <a:rPr dirty="0" i="1" lang="en-US"/>
              <a:t>Journal of cardiac surgery</a:t>
            </a:r>
            <a:r>
              <a:rPr dirty="0" lang="en-US"/>
              <a:t>, </a:t>
            </a:r>
            <a:r>
              <a:rPr dirty="0" i="1" lang="en-US"/>
              <a:t>34</a:t>
            </a:r>
            <a:r>
              <a:rPr dirty="0" lang="en-US"/>
              <a:t>(9), 877-879.</a:t>
            </a:r>
          </a:p>
          <a:p>
            <a:endParaRPr dirty="0"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Trek">
  <a:themeElements>
    <a:clrScheme name="Trek">
      <a:dk1>
        <a:sysClr lastClr="000000" val="windowText"/>
      </a:dk1>
      <a:lt1>
        <a:sysClr lastClr="FFFFFF" val="window"/>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r="5400000" dist="50800" rotWithShape="0">
              <a:srgbClr val="4E3B30">
                <a:alpha val="60000"/>
              </a:srgbClr>
            </a:outerShdw>
          </a:effectLst>
        </a:effectStyle>
        <a:effectStyle>
          <a:effectLst>
            <a:outerShdw blurRad="76200" dir="5400000" dist="50800" rotWithShape="0">
              <a:srgbClr val="4E3B30">
                <a:alpha val="60000"/>
              </a:srgbClr>
            </a:outerShdw>
          </a:effectLst>
          <a:scene3d>
            <a:camera prst="orthographicFront">
              <a:rot lat="0" lon="0" rev="0"/>
            </a:camera>
            <a:lightRig dir="tl" rig="threePt">
              <a:rot lat="0" lon="0" rev="0"/>
            </a:lightRig>
          </a:scene3d>
          <a:sp3d prstMaterial="metal">
            <a:bevelT w="10000" h="10000"/>
          </a:sp3d>
        </a:effectStyle>
        <a:effectStyle>
          <a:effectLst>
            <a:outerShdw blurRad="76200" dir="5400000" dist="50800" rotWithShape="0">
              <a:srgbClr val="4E3B30">
                <a:alpha val="60000"/>
              </a:srgbClr>
            </a:outerShdw>
          </a:effectLst>
          <a:scene3d>
            <a:camera prst="obliqueTopLeft" fov="600000">
              <a:rot lat="0" lon="0" rev="0"/>
            </a:camera>
            <a:lightRig dir="t" rig="balanced">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algn="t" flip="none" sx="95000" sy="95000" tx="0" ty="0"/>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Student’s Name  Institution</dc:title>
  <dc:creator>acer</dc:creator>
  <cp:lastModifiedBy>acer</cp:lastModifiedBy>
  <dcterms:created xsi:type="dcterms:W3CDTF">2021-02-04T00:59:45Z</dcterms:created>
  <dcterms:modified xsi:type="dcterms:W3CDTF">2021-02-05T07:59:45Z</dcterms:modified>
</cp:coreProperties>
</file>